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 id="2147483875" r:id="rId2"/>
  </p:sldMasterIdLst>
  <p:notesMasterIdLst>
    <p:notesMasterId r:id="rId30"/>
  </p:notesMasterIdLst>
  <p:sldIdLst>
    <p:sldId id="257" r:id="rId3"/>
    <p:sldId id="262" r:id="rId4"/>
    <p:sldId id="259" r:id="rId5"/>
    <p:sldId id="281" r:id="rId6"/>
    <p:sldId id="260" r:id="rId7"/>
    <p:sldId id="261" r:id="rId8"/>
    <p:sldId id="289" r:id="rId9"/>
    <p:sldId id="290" r:id="rId10"/>
    <p:sldId id="291" r:id="rId11"/>
    <p:sldId id="267" r:id="rId12"/>
    <p:sldId id="292" r:id="rId13"/>
    <p:sldId id="272" r:id="rId14"/>
    <p:sldId id="273" r:id="rId15"/>
    <p:sldId id="274" r:id="rId16"/>
    <p:sldId id="275" r:id="rId17"/>
    <p:sldId id="293" r:id="rId18"/>
    <p:sldId id="266" r:id="rId19"/>
    <p:sldId id="276" r:id="rId20"/>
    <p:sldId id="285" r:id="rId21"/>
    <p:sldId id="284" r:id="rId22"/>
    <p:sldId id="283" r:id="rId23"/>
    <p:sldId id="282" r:id="rId24"/>
    <p:sldId id="286" r:id="rId25"/>
    <p:sldId id="287" r:id="rId26"/>
    <p:sldId id="288" r:id="rId27"/>
    <p:sldId id="303" r:id="rId28"/>
    <p:sldId id="304"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550" autoAdjust="0"/>
  </p:normalViewPr>
  <p:slideViewPr>
    <p:cSldViewPr snapToGrid="0">
      <p:cViewPr varScale="1">
        <p:scale>
          <a:sx n="36" d="100"/>
          <a:sy n="36" d="100"/>
        </p:scale>
        <p:origin x="1820" y="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C5CD9-0561-4A9C-8763-D30095467B74}"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4EC1B-4E9D-4398-959B-760631BA09E5}" type="slidenum">
              <a:rPr lang="en-US" smtClean="0"/>
              <a:t>‹#›</a:t>
            </a:fld>
            <a:endParaRPr lang="en-US"/>
          </a:p>
        </p:txBody>
      </p:sp>
    </p:spTree>
    <p:extLst>
      <p:ext uri="{BB962C8B-B14F-4D97-AF65-F5344CB8AC3E}">
        <p14:creationId xmlns:p14="http://schemas.microsoft.com/office/powerpoint/2010/main" val="1026444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587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50081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850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gfc606ff2e0_1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7" name="Google Shape;3707;gfc606ff2e0_1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extLst>
      <p:ext uri="{BB962C8B-B14F-4D97-AF65-F5344CB8AC3E}">
        <p14:creationId xmlns:p14="http://schemas.microsoft.com/office/powerpoint/2010/main" val="379813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8758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46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474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2TtBDfr" TargetMode="Externa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8463667" y="3151390"/>
            <a:ext cx="4929165" cy="4853935"/>
          </a:xfrm>
          <a:prstGeom prst="rect">
            <a:avLst/>
          </a:prstGeom>
          <a:noFill/>
          <a:ln>
            <a:noFill/>
          </a:ln>
        </p:spPr>
      </p:pic>
      <p:pic>
        <p:nvPicPr>
          <p:cNvPr id="11" name="Google Shape;11;p2"/>
          <p:cNvPicPr preferRelativeResize="0"/>
          <p:nvPr/>
        </p:nvPicPr>
        <p:blipFill>
          <a:blip r:embed="rId4">
            <a:alphaModFix amt="41000"/>
          </a:blip>
          <a:stretch>
            <a:fillRect/>
          </a:stretch>
        </p:blipFill>
        <p:spPr>
          <a:xfrm rot="773834">
            <a:off x="6899551" y="4452412"/>
            <a:ext cx="8084468" cy="5236707"/>
          </a:xfrm>
          <a:prstGeom prst="rect">
            <a:avLst/>
          </a:prstGeom>
          <a:noFill/>
          <a:ln>
            <a:noFill/>
          </a:ln>
        </p:spPr>
      </p:pic>
      <p:pic>
        <p:nvPicPr>
          <p:cNvPr id="12" name="Google Shape;12;p2"/>
          <p:cNvPicPr preferRelativeResize="0"/>
          <p:nvPr/>
        </p:nvPicPr>
        <p:blipFill>
          <a:blip r:embed="rId4">
            <a:alphaModFix amt="10000"/>
          </a:blip>
          <a:stretch>
            <a:fillRect/>
          </a:stretch>
        </p:blipFill>
        <p:spPr>
          <a:xfrm rot="3">
            <a:off x="427096" y="-2139939"/>
            <a:ext cx="5632979" cy="3648741"/>
          </a:xfrm>
          <a:prstGeom prst="rect">
            <a:avLst/>
          </a:prstGeom>
          <a:noFill/>
          <a:ln>
            <a:noFill/>
          </a:ln>
        </p:spPr>
      </p:pic>
      <p:pic>
        <p:nvPicPr>
          <p:cNvPr id="13" name="Google Shape;13;p2"/>
          <p:cNvPicPr preferRelativeResize="0"/>
          <p:nvPr/>
        </p:nvPicPr>
        <p:blipFill>
          <a:blip r:embed="rId4">
            <a:alphaModFix amt="10000"/>
          </a:blip>
          <a:stretch>
            <a:fillRect/>
          </a:stretch>
        </p:blipFill>
        <p:spPr>
          <a:xfrm rot="283620">
            <a:off x="3052578" y="755745"/>
            <a:ext cx="11505623" cy="7452777"/>
          </a:xfrm>
          <a:prstGeom prst="rect">
            <a:avLst/>
          </a:prstGeom>
          <a:noFill/>
          <a:ln>
            <a:noFill/>
          </a:ln>
        </p:spPr>
      </p:pic>
      <p:pic>
        <p:nvPicPr>
          <p:cNvPr id="14" name="Google Shape;14;p2"/>
          <p:cNvPicPr preferRelativeResize="0"/>
          <p:nvPr/>
        </p:nvPicPr>
        <p:blipFill>
          <a:blip r:embed="rId3">
            <a:alphaModFix/>
          </a:blip>
          <a:stretch>
            <a:fillRect/>
          </a:stretch>
        </p:blipFill>
        <p:spPr>
          <a:xfrm>
            <a:off x="-1197402" y="-635064"/>
            <a:ext cx="3676633" cy="3620565"/>
          </a:xfrm>
          <a:prstGeom prst="rect">
            <a:avLst/>
          </a:prstGeom>
          <a:noFill/>
          <a:ln>
            <a:noFill/>
          </a:ln>
        </p:spPr>
      </p:pic>
      <p:sp>
        <p:nvSpPr>
          <p:cNvPr id="15" name="Google Shape;15;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6" name="Google Shape;16;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58441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4"/>
        <p:cNvGrpSpPr/>
        <p:nvPr/>
      </p:nvGrpSpPr>
      <p:grpSpPr>
        <a:xfrm>
          <a:off x="0" y="0"/>
          <a:ext cx="0" cy="0"/>
          <a:chOff x="0" y="0"/>
          <a:chExt cx="0" cy="0"/>
        </a:xfrm>
      </p:grpSpPr>
      <p:pic>
        <p:nvPicPr>
          <p:cNvPr id="85" name="Google Shape;85;p1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86" name="Google Shape;86;p11"/>
          <p:cNvPicPr preferRelativeResize="0"/>
          <p:nvPr/>
        </p:nvPicPr>
        <p:blipFill>
          <a:blip r:embed="rId3">
            <a:alphaModFix amt="41000"/>
          </a:blip>
          <a:stretch>
            <a:fillRect/>
          </a:stretch>
        </p:blipFill>
        <p:spPr>
          <a:xfrm rot="-2293798" flipH="1">
            <a:off x="8221859" y="3905183"/>
            <a:ext cx="7229616" cy="4682967"/>
          </a:xfrm>
          <a:prstGeom prst="rect">
            <a:avLst/>
          </a:prstGeom>
          <a:noFill/>
          <a:ln>
            <a:noFill/>
          </a:ln>
        </p:spPr>
      </p:pic>
      <p:pic>
        <p:nvPicPr>
          <p:cNvPr id="87" name="Google Shape;87;p11"/>
          <p:cNvPicPr preferRelativeResize="0"/>
          <p:nvPr/>
        </p:nvPicPr>
        <p:blipFill>
          <a:blip r:embed="rId3">
            <a:alphaModFix amt="41000"/>
          </a:blip>
          <a:stretch>
            <a:fillRect/>
          </a:stretch>
        </p:blipFill>
        <p:spPr>
          <a:xfrm rot="1661591" flipH="1">
            <a:off x="-4320615" y="-2831143"/>
            <a:ext cx="7887928" cy="5109388"/>
          </a:xfrm>
          <a:prstGeom prst="rect">
            <a:avLst/>
          </a:prstGeom>
          <a:noFill/>
          <a:ln>
            <a:noFill/>
          </a:ln>
        </p:spPr>
      </p:pic>
      <p:pic>
        <p:nvPicPr>
          <p:cNvPr id="88" name="Google Shape;88;p11"/>
          <p:cNvPicPr preferRelativeResize="0"/>
          <p:nvPr/>
        </p:nvPicPr>
        <p:blipFill>
          <a:blip r:embed="rId4">
            <a:alphaModFix/>
          </a:blip>
          <a:stretch>
            <a:fillRect/>
          </a:stretch>
        </p:blipFill>
        <p:spPr>
          <a:xfrm>
            <a:off x="-2121296" y="4777897"/>
            <a:ext cx="4844933" cy="4771068"/>
          </a:xfrm>
          <a:prstGeom prst="rect">
            <a:avLst/>
          </a:prstGeom>
          <a:noFill/>
          <a:ln>
            <a:noFill/>
          </a:ln>
        </p:spPr>
      </p:pic>
      <p:pic>
        <p:nvPicPr>
          <p:cNvPr id="89" name="Google Shape;89;p11"/>
          <p:cNvPicPr preferRelativeResize="0"/>
          <p:nvPr/>
        </p:nvPicPr>
        <p:blipFill>
          <a:blip r:embed="rId4">
            <a:alphaModFix/>
          </a:blip>
          <a:stretch>
            <a:fillRect/>
          </a:stretch>
        </p:blipFill>
        <p:spPr>
          <a:xfrm>
            <a:off x="5621534" y="-1344500"/>
            <a:ext cx="3507735" cy="3454267"/>
          </a:xfrm>
          <a:prstGeom prst="rect">
            <a:avLst/>
          </a:prstGeom>
          <a:noFill/>
          <a:ln>
            <a:noFill/>
          </a:ln>
        </p:spPr>
      </p:pic>
      <p:pic>
        <p:nvPicPr>
          <p:cNvPr id="90" name="Google Shape;90;p11"/>
          <p:cNvPicPr preferRelativeResize="0"/>
          <p:nvPr/>
        </p:nvPicPr>
        <p:blipFill>
          <a:blip r:embed="rId4">
            <a:alphaModFix/>
          </a:blip>
          <a:stretch>
            <a:fillRect/>
          </a:stretch>
        </p:blipFill>
        <p:spPr>
          <a:xfrm>
            <a:off x="9895254" y="-1090846"/>
            <a:ext cx="3507735" cy="3454267"/>
          </a:xfrm>
          <a:prstGeom prst="rect">
            <a:avLst/>
          </a:prstGeom>
          <a:noFill/>
          <a:ln>
            <a:noFill/>
          </a:ln>
        </p:spPr>
      </p:pic>
      <p:sp>
        <p:nvSpPr>
          <p:cNvPr id="91" name="Google Shape;91;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92" name="Google Shape;92;p11"/>
          <p:cNvSpPr txBox="1">
            <a:spLocks noGrp="1"/>
          </p:cNvSpPr>
          <p:nvPr>
            <p:ph type="subTitle" idx="1"/>
          </p:nvPr>
        </p:nvSpPr>
        <p:spPr>
          <a:xfrm>
            <a:off x="1428000" y="4345433"/>
            <a:ext cx="9052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46701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457114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4"/>
        <p:cNvGrpSpPr/>
        <p:nvPr/>
      </p:nvGrpSpPr>
      <p:grpSpPr>
        <a:xfrm>
          <a:off x="0" y="0"/>
          <a:ext cx="0" cy="0"/>
          <a:chOff x="0" y="0"/>
          <a:chExt cx="0" cy="0"/>
        </a:xfrm>
      </p:grpSpPr>
      <p:pic>
        <p:nvPicPr>
          <p:cNvPr id="95" name="Google Shape;95;p1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6" name="Google Shape;96;p13"/>
          <p:cNvPicPr preferRelativeResize="0"/>
          <p:nvPr/>
        </p:nvPicPr>
        <p:blipFill>
          <a:blip r:embed="rId3">
            <a:alphaModFix amt="41000"/>
          </a:blip>
          <a:stretch>
            <a:fillRect/>
          </a:stretch>
        </p:blipFill>
        <p:spPr>
          <a:xfrm rot="693992">
            <a:off x="1953025" y="5846049"/>
            <a:ext cx="7229616" cy="4682965"/>
          </a:xfrm>
          <a:prstGeom prst="rect">
            <a:avLst/>
          </a:prstGeom>
          <a:noFill/>
          <a:ln>
            <a:noFill/>
          </a:ln>
        </p:spPr>
      </p:pic>
      <p:pic>
        <p:nvPicPr>
          <p:cNvPr id="97" name="Google Shape;97;p13"/>
          <p:cNvPicPr preferRelativeResize="0"/>
          <p:nvPr/>
        </p:nvPicPr>
        <p:blipFill>
          <a:blip r:embed="rId3">
            <a:alphaModFix amt="10000"/>
          </a:blip>
          <a:stretch>
            <a:fillRect/>
          </a:stretch>
        </p:blipFill>
        <p:spPr>
          <a:xfrm rot="192552">
            <a:off x="-4896284" y="-3018755"/>
            <a:ext cx="9293035" cy="6019544"/>
          </a:xfrm>
          <a:prstGeom prst="rect">
            <a:avLst/>
          </a:prstGeom>
          <a:noFill/>
          <a:ln>
            <a:noFill/>
          </a:ln>
        </p:spPr>
      </p:pic>
      <p:pic>
        <p:nvPicPr>
          <p:cNvPr id="98" name="Google Shape;98;p13"/>
          <p:cNvPicPr preferRelativeResize="0"/>
          <p:nvPr/>
        </p:nvPicPr>
        <p:blipFill>
          <a:blip r:embed="rId3">
            <a:alphaModFix amt="10000"/>
          </a:blip>
          <a:stretch>
            <a:fillRect/>
          </a:stretch>
        </p:blipFill>
        <p:spPr>
          <a:xfrm rot="192552">
            <a:off x="8495349" y="-2380755"/>
            <a:ext cx="9293035" cy="6019544"/>
          </a:xfrm>
          <a:prstGeom prst="rect">
            <a:avLst/>
          </a:prstGeom>
          <a:noFill/>
          <a:ln>
            <a:noFill/>
          </a:ln>
        </p:spPr>
      </p:pic>
      <p:pic>
        <p:nvPicPr>
          <p:cNvPr id="99" name="Google Shape;99;p13"/>
          <p:cNvPicPr preferRelativeResize="0"/>
          <p:nvPr/>
        </p:nvPicPr>
        <p:blipFill>
          <a:blip r:embed="rId4">
            <a:alphaModFix/>
          </a:blip>
          <a:stretch>
            <a:fillRect/>
          </a:stretch>
        </p:blipFill>
        <p:spPr>
          <a:xfrm>
            <a:off x="9684601" y="-1211499"/>
            <a:ext cx="3506199" cy="3452700"/>
          </a:xfrm>
          <a:prstGeom prst="rect">
            <a:avLst/>
          </a:prstGeom>
          <a:noFill/>
          <a:ln>
            <a:noFill/>
          </a:ln>
        </p:spPr>
      </p:pic>
      <p:sp>
        <p:nvSpPr>
          <p:cNvPr id="100" name="Google Shape;100;p13"/>
          <p:cNvSpPr txBox="1">
            <a:spLocks noGrp="1"/>
          </p:cNvSpPr>
          <p:nvPr>
            <p:ph type="title"/>
          </p:nvPr>
        </p:nvSpPr>
        <p:spPr>
          <a:xfrm>
            <a:off x="2671101"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1" name="Google Shape;101;p13"/>
          <p:cNvSpPr txBox="1">
            <a:spLocks noGrp="1"/>
          </p:cNvSpPr>
          <p:nvPr>
            <p:ph type="subTitle" idx="1"/>
          </p:nvPr>
        </p:nvSpPr>
        <p:spPr>
          <a:xfrm>
            <a:off x="26711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2" name="Google Shape;102;p13"/>
          <p:cNvSpPr txBox="1">
            <a:spLocks noGrp="1"/>
          </p:cNvSpPr>
          <p:nvPr>
            <p:ph type="title" idx="2"/>
          </p:nvPr>
        </p:nvSpPr>
        <p:spPr>
          <a:xfrm>
            <a:off x="7808899"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3" name="Google Shape;103;p13"/>
          <p:cNvSpPr txBox="1">
            <a:spLocks noGrp="1"/>
          </p:cNvSpPr>
          <p:nvPr>
            <p:ph type="subTitle" idx="3"/>
          </p:nvPr>
        </p:nvSpPr>
        <p:spPr>
          <a:xfrm>
            <a:off x="78089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4" name="Google Shape;104;p13"/>
          <p:cNvSpPr txBox="1">
            <a:spLocks noGrp="1"/>
          </p:cNvSpPr>
          <p:nvPr>
            <p:ph type="title" idx="4"/>
          </p:nvPr>
        </p:nvSpPr>
        <p:spPr>
          <a:xfrm>
            <a:off x="2671101"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5" name="Google Shape;105;p13"/>
          <p:cNvSpPr txBox="1">
            <a:spLocks noGrp="1"/>
          </p:cNvSpPr>
          <p:nvPr>
            <p:ph type="subTitle" idx="5"/>
          </p:nvPr>
        </p:nvSpPr>
        <p:spPr>
          <a:xfrm>
            <a:off x="26711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6" name="Google Shape;106;p13"/>
          <p:cNvSpPr txBox="1">
            <a:spLocks noGrp="1"/>
          </p:cNvSpPr>
          <p:nvPr>
            <p:ph type="title" idx="6"/>
          </p:nvPr>
        </p:nvSpPr>
        <p:spPr>
          <a:xfrm>
            <a:off x="7808899"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7" name="Google Shape;107;p13"/>
          <p:cNvSpPr txBox="1">
            <a:spLocks noGrp="1"/>
          </p:cNvSpPr>
          <p:nvPr>
            <p:ph type="subTitle" idx="7"/>
          </p:nvPr>
        </p:nvSpPr>
        <p:spPr>
          <a:xfrm>
            <a:off x="78089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8" name="Google Shape;108;p13"/>
          <p:cNvSpPr txBox="1">
            <a:spLocks noGrp="1"/>
          </p:cNvSpPr>
          <p:nvPr>
            <p:ph type="title" idx="8" hasCustomPrompt="1"/>
          </p:nvPr>
        </p:nvSpPr>
        <p:spPr>
          <a:xfrm>
            <a:off x="1077100"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9" name="Google Shape;109;p13"/>
          <p:cNvSpPr txBox="1">
            <a:spLocks noGrp="1"/>
          </p:cNvSpPr>
          <p:nvPr>
            <p:ph type="title" idx="9" hasCustomPrompt="1"/>
          </p:nvPr>
        </p:nvSpPr>
        <p:spPr>
          <a:xfrm>
            <a:off x="1077100"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0" name="Google Shape;110;p13"/>
          <p:cNvSpPr txBox="1">
            <a:spLocks noGrp="1"/>
          </p:cNvSpPr>
          <p:nvPr>
            <p:ph type="title" idx="13" hasCustomPrompt="1"/>
          </p:nvPr>
        </p:nvSpPr>
        <p:spPr>
          <a:xfrm>
            <a:off x="6265751"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1" name="Google Shape;111;p13"/>
          <p:cNvSpPr txBox="1">
            <a:spLocks noGrp="1"/>
          </p:cNvSpPr>
          <p:nvPr>
            <p:ph type="title" idx="14" hasCustomPrompt="1"/>
          </p:nvPr>
        </p:nvSpPr>
        <p:spPr>
          <a:xfrm>
            <a:off x="6265751"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2" name="Google Shape;112;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52860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13"/>
        <p:cNvGrpSpPr/>
        <p:nvPr/>
      </p:nvGrpSpPr>
      <p:grpSpPr>
        <a:xfrm>
          <a:off x="0" y="0"/>
          <a:ext cx="0" cy="0"/>
          <a:chOff x="0" y="0"/>
          <a:chExt cx="0" cy="0"/>
        </a:xfrm>
      </p:grpSpPr>
      <p:pic>
        <p:nvPicPr>
          <p:cNvPr id="114" name="Google Shape;114;p14"/>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115" name="Google Shape;115;p14"/>
          <p:cNvPicPr preferRelativeResize="0"/>
          <p:nvPr/>
        </p:nvPicPr>
        <p:blipFill>
          <a:blip r:embed="rId3">
            <a:alphaModFix amt="41000"/>
          </a:blip>
          <a:stretch>
            <a:fillRect/>
          </a:stretch>
        </p:blipFill>
        <p:spPr>
          <a:xfrm rot="10106008" flipH="1">
            <a:off x="7328225" y="-3632351"/>
            <a:ext cx="7229616" cy="4682965"/>
          </a:xfrm>
          <a:prstGeom prst="rect">
            <a:avLst/>
          </a:prstGeom>
          <a:noFill/>
          <a:ln>
            <a:noFill/>
          </a:ln>
        </p:spPr>
      </p:pic>
      <p:sp>
        <p:nvSpPr>
          <p:cNvPr id="116" name="Google Shape;116;p14"/>
          <p:cNvSpPr txBox="1">
            <a:spLocks noGrp="1"/>
          </p:cNvSpPr>
          <p:nvPr>
            <p:ph type="title"/>
          </p:nvPr>
        </p:nvSpPr>
        <p:spPr>
          <a:xfrm>
            <a:off x="2569501"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7" name="Google Shape;117;p14"/>
          <p:cNvSpPr txBox="1">
            <a:spLocks noGrp="1"/>
          </p:cNvSpPr>
          <p:nvPr>
            <p:ph type="subTitle" idx="1"/>
          </p:nvPr>
        </p:nvSpPr>
        <p:spPr>
          <a:xfrm>
            <a:off x="25695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18" name="Google Shape;118;p14"/>
          <p:cNvSpPr txBox="1">
            <a:spLocks noGrp="1"/>
          </p:cNvSpPr>
          <p:nvPr>
            <p:ph type="title" idx="2"/>
          </p:nvPr>
        </p:nvSpPr>
        <p:spPr>
          <a:xfrm>
            <a:off x="7707297"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9" name="Google Shape;119;p14"/>
          <p:cNvSpPr txBox="1">
            <a:spLocks noGrp="1"/>
          </p:cNvSpPr>
          <p:nvPr>
            <p:ph type="subTitle" idx="3"/>
          </p:nvPr>
        </p:nvSpPr>
        <p:spPr>
          <a:xfrm>
            <a:off x="77073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0" name="Google Shape;120;p14"/>
          <p:cNvSpPr txBox="1">
            <a:spLocks noGrp="1"/>
          </p:cNvSpPr>
          <p:nvPr>
            <p:ph type="title" idx="4"/>
          </p:nvPr>
        </p:nvSpPr>
        <p:spPr>
          <a:xfrm>
            <a:off x="2569501"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1" name="Google Shape;121;p14"/>
          <p:cNvSpPr txBox="1">
            <a:spLocks noGrp="1"/>
          </p:cNvSpPr>
          <p:nvPr>
            <p:ph type="subTitle" idx="5"/>
          </p:nvPr>
        </p:nvSpPr>
        <p:spPr>
          <a:xfrm>
            <a:off x="25695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2" name="Google Shape;122;p14"/>
          <p:cNvSpPr txBox="1">
            <a:spLocks noGrp="1"/>
          </p:cNvSpPr>
          <p:nvPr>
            <p:ph type="title" idx="6"/>
          </p:nvPr>
        </p:nvSpPr>
        <p:spPr>
          <a:xfrm>
            <a:off x="7707297"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3" name="Google Shape;123;p14"/>
          <p:cNvSpPr txBox="1">
            <a:spLocks noGrp="1"/>
          </p:cNvSpPr>
          <p:nvPr>
            <p:ph type="subTitle" idx="7"/>
          </p:nvPr>
        </p:nvSpPr>
        <p:spPr>
          <a:xfrm>
            <a:off x="77073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4" name="Google Shape;124;p14"/>
          <p:cNvSpPr txBox="1">
            <a:spLocks noGrp="1"/>
          </p:cNvSpPr>
          <p:nvPr>
            <p:ph type="title" idx="8" hasCustomPrompt="1"/>
          </p:nvPr>
        </p:nvSpPr>
        <p:spPr>
          <a:xfrm>
            <a:off x="1178700"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5" name="Google Shape;125;p14"/>
          <p:cNvSpPr txBox="1">
            <a:spLocks noGrp="1"/>
          </p:cNvSpPr>
          <p:nvPr>
            <p:ph type="title" idx="9" hasCustomPrompt="1"/>
          </p:nvPr>
        </p:nvSpPr>
        <p:spPr>
          <a:xfrm>
            <a:off x="1178700"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6" name="Google Shape;126;p14"/>
          <p:cNvSpPr txBox="1">
            <a:spLocks noGrp="1"/>
          </p:cNvSpPr>
          <p:nvPr>
            <p:ph type="title" idx="13" hasCustomPrompt="1"/>
          </p:nvPr>
        </p:nvSpPr>
        <p:spPr>
          <a:xfrm>
            <a:off x="6312267"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7" name="Google Shape;127;p14"/>
          <p:cNvSpPr txBox="1">
            <a:spLocks noGrp="1"/>
          </p:cNvSpPr>
          <p:nvPr>
            <p:ph type="title" idx="14" hasCustomPrompt="1"/>
          </p:nvPr>
        </p:nvSpPr>
        <p:spPr>
          <a:xfrm>
            <a:off x="6312267"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8" name="Google Shape;128;p14"/>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9" name="Google Shape;129;p14"/>
          <p:cNvSpPr txBox="1">
            <a:spLocks noGrp="1"/>
          </p:cNvSpPr>
          <p:nvPr>
            <p:ph type="title" idx="16"/>
          </p:nvPr>
        </p:nvSpPr>
        <p:spPr>
          <a:xfrm>
            <a:off x="2569501"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0" name="Google Shape;130;p14"/>
          <p:cNvSpPr txBox="1">
            <a:spLocks noGrp="1"/>
          </p:cNvSpPr>
          <p:nvPr>
            <p:ph type="subTitle" idx="17"/>
          </p:nvPr>
        </p:nvSpPr>
        <p:spPr>
          <a:xfrm>
            <a:off x="25695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1" name="Google Shape;131;p14"/>
          <p:cNvSpPr txBox="1">
            <a:spLocks noGrp="1"/>
          </p:cNvSpPr>
          <p:nvPr>
            <p:ph type="title" idx="18"/>
          </p:nvPr>
        </p:nvSpPr>
        <p:spPr>
          <a:xfrm>
            <a:off x="7707297"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2" name="Google Shape;132;p14"/>
          <p:cNvSpPr txBox="1">
            <a:spLocks noGrp="1"/>
          </p:cNvSpPr>
          <p:nvPr>
            <p:ph type="subTitle" idx="19"/>
          </p:nvPr>
        </p:nvSpPr>
        <p:spPr>
          <a:xfrm>
            <a:off x="77073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3" name="Google Shape;133;p14"/>
          <p:cNvSpPr txBox="1">
            <a:spLocks noGrp="1"/>
          </p:cNvSpPr>
          <p:nvPr>
            <p:ph type="title" idx="20" hasCustomPrompt="1"/>
          </p:nvPr>
        </p:nvSpPr>
        <p:spPr>
          <a:xfrm>
            <a:off x="1178700"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4" name="Google Shape;134;p14"/>
          <p:cNvSpPr txBox="1">
            <a:spLocks noGrp="1"/>
          </p:cNvSpPr>
          <p:nvPr>
            <p:ph type="title" idx="21" hasCustomPrompt="1"/>
          </p:nvPr>
        </p:nvSpPr>
        <p:spPr>
          <a:xfrm>
            <a:off x="6312267"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96412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5"/>
        <p:cNvGrpSpPr/>
        <p:nvPr/>
      </p:nvGrpSpPr>
      <p:grpSpPr>
        <a:xfrm>
          <a:off x="0" y="0"/>
          <a:ext cx="0" cy="0"/>
          <a:chOff x="0" y="0"/>
          <a:chExt cx="0" cy="0"/>
        </a:xfrm>
      </p:grpSpPr>
      <p:pic>
        <p:nvPicPr>
          <p:cNvPr id="136" name="Google Shape;136;p1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37" name="Google Shape;137;p15"/>
          <p:cNvPicPr preferRelativeResize="0"/>
          <p:nvPr/>
        </p:nvPicPr>
        <p:blipFill>
          <a:blip r:embed="rId3">
            <a:alphaModFix/>
          </a:blip>
          <a:stretch>
            <a:fillRect/>
          </a:stretch>
        </p:blipFill>
        <p:spPr>
          <a:xfrm>
            <a:off x="-1282001" y="-593678"/>
            <a:ext cx="3506199" cy="3452700"/>
          </a:xfrm>
          <a:prstGeom prst="rect">
            <a:avLst/>
          </a:prstGeom>
          <a:noFill/>
          <a:ln>
            <a:noFill/>
          </a:ln>
        </p:spPr>
      </p:pic>
      <p:pic>
        <p:nvPicPr>
          <p:cNvPr id="138" name="Google Shape;138;p15"/>
          <p:cNvPicPr preferRelativeResize="0"/>
          <p:nvPr/>
        </p:nvPicPr>
        <p:blipFill>
          <a:blip r:embed="rId3">
            <a:alphaModFix/>
          </a:blip>
          <a:stretch>
            <a:fillRect/>
          </a:stretch>
        </p:blipFill>
        <p:spPr>
          <a:xfrm>
            <a:off x="8538723" y="4288100"/>
            <a:ext cx="4853391" cy="4779333"/>
          </a:xfrm>
          <a:prstGeom prst="rect">
            <a:avLst/>
          </a:prstGeom>
          <a:noFill/>
          <a:ln>
            <a:noFill/>
          </a:ln>
        </p:spPr>
      </p:pic>
      <p:pic>
        <p:nvPicPr>
          <p:cNvPr id="139" name="Google Shape;139;p15"/>
          <p:cNvPicPr preferRelativeResize="0"/>
          <p:nvPr/>
        </p:nvPicPr>
        <p:blipFill>
          <a:blip r:embed="rId4">
            <a:alphaModFix amt="41000"/>
          </a:blip>
          <a:stretch>
            <a:fillRect/>
          </a:stretch>
        </p:blipFill>
        <p:spPr>
          <a:xfrm rot="-1251575">
            <a:off x="8757992" y="-3284554"/>
            <a:ext cx="8617717" cy="5582113"/>
          </a:xfrm>
          <a:prstGeom prst="rect">
            <a:avLst/>
          </a:prstGeom>
          <a:noFill/>
          <a:ln>
            <a:noFill/>
          </a:ln>
        </p:spPr>
      </p:pic>
      <p:pic>
        <p:nvPicPr>
          <p:cNvPr id="140" name="Google Shape;140;p15"/>
          <p:cNvPicPr preferRelativeResize="0"/>
          <p:nvPr/>
        </p:nvPicPr>
        <p:blipFill>
          <a:blip r:embed="rId4">
            <a:alphaModFix amt="41000"/>
          </a:blip>
          <a:stretch>
            <a:fillRect/>
          </a:stretch>
        </p:blipFill>
        <p:spPr>
          <a:xfrm rot="2162573">
            <a:off x="-4063328" y="4100657"/>
            <a:ext cx="7957120" cy="5154223"/>
          </a:xfrm>
          <a:prstGeom prst="rect">
            <a:avLst/>
          </a:prstGeom>
          <a:noFill/>
          <a:ln>
            <a:noFill/>
          </a:ln>
        </p:spPr>
      </p:pic>
      <p:pic>
        <p:nvPicPr>
          <p:cNvPr id="141" name="Google Shape;141;p15"/>
          <p:cNvPicPr preferRelativeResize="0"/>
          <p:nvPr/>
        </p:nvPicPr>
        <p:blipFill>
          <a:blip r:embed="rId4">
            <a:alphaModFix amt="10000"/>
          </a:blip>
          <a:stretch>
            <a:fillRect/>
          </a:stretch>
        </p:blipFill>
        <p:spPr>
          <a:xfrm rot="192551">
            <a:off x="2013246" y="-4749084"/>
            <a:ext cx="11880740" cy="7695695"/>
          </a:xfrm>
          <a:prstGeom prst="rect">
            <a:avLst/>
          </a:prstGeom>
          <a:noFill/>
          <a:ln>
            <a:noFill/>
          </a:ln>
        </p:spPr>
      </p:pic>
      <p:sp>
        <p:nvSpPr>
          <p:cNvPr id="142" name="Google Shape;142;p15"/>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3" name="Google Shape;143;p15"/>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5121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46" name="Google Shape;146;p16"/>
          <p:cNvPicPr preferRelativeResize="0"/>
          <p:nvPr/>
        </p:nvPicPr>
        <p:blipFill>
          <a:blip r:embed="rId3">
            <a:alphaModFix amt="41000"/>
          </a:blip>
          <a:stretch>
            <a:fillRect/>
          </a:stretch>
        </p:blipFill>
        <p:spPr>
          <a:xfrm rot="-136180">
            <a:off x="-5352960" y="-1691998"/>
            <a:ext cx="8098421" cy="5245729"/>
          </a:xfrm>
          <a:prstGeom prst="rect">
            <a:avLst/>
          </a:prstGeom>
          <a:noFill/>
          <a:ln>
            <a:noFill/>
          </a:ln>
        </p:spPr>
      </p:pic>
      <p:pic>
        <p:nvPicPr>
          <p:cNvPr id="147" name="Google Shape;147;p16"/>
          <p:cNvPicPr preferRelativeResize="0"/>
          <p:nvPr/>
        </p:nvPicPr>
        <p:blipFill>
          <a:blip r:embed="rId3">
            <a:alphaModFix amt="10000"/>
          </a:blip>
          <a:stretch>
            <a:fillRect/>
          </a:stretch>
        </p:blipFill>
        <p:spPr>
          <a:xfrm rot="192551">
            <a:off x="-107003" y="759017"/>
            <a:ext cx="11880740" cy="7695695"/>
          </a:xfrm>
          <a:prstGeom prst="rect">
            <a:avLst/>
          </a:prstGeom>
          <a:noFill/>
          <a:ln>
            <a:noFill/>
          </a:ln>
        </p:spPr>
      </p:pic>
      <p:sp>
        <p:nvSpPr>
          <p:cNvPr id="148" name="Google Shape;148;p16"/>
          <p:cNvSpPr txBox="1">
            <a:spLocks noGrp="1"/>
          </p:cNvSpPr>
          <p:nvPr>
            <p:ph type="title"/>
          </p:nvPr>
        </p:nvSpPr>
        <p:spPr>
          <a:xfrm>
            <a:off x="6115100" y="3069467"/>
            <a:ext cx="4985600" cy="172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867"/>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49" name="Google Shape;149;p16"/>
          <p:cNvSpPr txBox="1">
            <a:spLocks noGrp="1"/>
          </p:cNvSpPr>
          <p:nvPr>
            <p:ph type="title" idx="2" hasCustomPrompt="1"/>
          </p:nvPr>
        </p:nvSpPr>
        <p:spPr>
          <a:xfrm>
            <a:off x="8750267" y="1654900"/>
            <a:ext cx="2350400" cy="951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8800">
                <a:solidFill>
                  <a:schemeClr val="accent1"/>
                </a:solidFill>
              </a:defRPr>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150" name="Google Shape;150;p16"/>
          <p:cNvSpPr txBox="1">
            <a:spLocks noGrp="1"/>
          </p:cNvSpPr>
          <p:nvPr>
            <p:ph type="subTitle" idx="1"/>
          </p:nvPr>
        </p:nvSpPr>
        <p:spPr>
          <a:xfrm>
            <a:off x="6992700" y="4905500"/>
            <a:ext cx="4108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2133"/>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16550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53" name="Google Shape;153;p17"/>
          <p:cNvPicPr preferRelativeResize="0"/>
          <p:nvPr/>
        </p:nvPicPr>
        <p:blipFill>
          <a:blip r:embed="rId3">
            <a:alphaModFix amt="41000"/>
          </a:blip>
          <a:stretch>
            <a:fillRect/>
          </a:stretch>
        </p:blipFill>
        <p:spPr>
          <a:xfrm rot="-1518493">
            <a:off x="8556935" y="-3418364"/>
            <a:ext cx="8467035" cy="5484496"/>
          </a:xfrm>
          <a:prstGeom prst="rect">
            <a:avLst/>
          </a:prstGeom>
          <a:noFill/>
          <a:ln>
            <a:noFill/>
          </a:ln>
        </p:spPr>
      </p:pic>
      <p:pic>
        <p:nvPicPr>
          <p:cNvPr id="154" name="Google Shape;154;p17"/>
          <p:cNvPicPr preferRelativeResize="0"/>
          <p:nvPr/>
        </p:nvPicPr>
        <p:blipFill>
          <a:blip r:embed="rId3">
            <a:alphaModFix amt="41000"/>
          </a:blip>
          <a:stretch>
            <a:fillRect/>
          </a:stretch>
        </p:blipFill>
        <p:spPr>
          <a:xfrm rot="2228383">
            <a:off x="-4294067" y="4011171"/>
            <a:ext cx="8467035" cy="5484496"/>
          </a:xfrm>
          <a:prstGeom prst="rect">
            <a:avLst/>
          </a:prstGeom>
          <a:noFill/>
          <a:ln>
            <a:noFill/>
          </a:ln>
        </p:spPr>
      </p:pic>
      <p:pic>
        <p:nvPicPr>
          <p:cNvPr id="155" name="Google Shape;155;p17"/>
          <p:cNvPicPr preferRelativeResize="0"/>
          <p:nvPr/>
        </p:nvPicPr>
        <p:blipFill>
          <a:blip r:embed="rId4">
            <a:alphaModFix/>
          </a:blip>
          <a:stretch>
            <a:fillRect/>
          </a:stretch>
        </p:blipFill>
        <p:spPr>
          <a:xfrm>
            <a:off x="8538723" y="4288100"/>
            <a:ext cx="4853391" cy="4779333"/>
          </a:xfrm>
          <a:prstGeom prst="rect">
            <a:avLst/>
          </a:prstGeom>
          <a:noFill/>
          <a:ln>
            <a:noFill/>
          </a:ln>
        </p:spPr>
      </p:pic>
      <p:pic>
        <p:nvPicPr>
          <p:cNvPr id="156" name="Google Shape;156;p17"/>
          <p:cNvPicPr preferRelativeResize="0"/>
          <p:nvPr/>
        </p:nvPicPr>
        <p:blipFill>
          <a:blip r:embed="rId4">
            <a:alphaModFix/>
          </a:blip>
          <a:stretch>
            <a:fillRect/>
          </a:stretch>
        </p:blipFill>
        <p:spPr>
          <a:xfrm>
            <a:off x="-1282001" y="-593678"/>
            <a:ext cx="3506199" cy="3452700"/>
          </a:xfrm>
          <a:prstGeom prst="rect">
            <a:avLst/>
          </a:prstGeom>
          <a:noFill/>
          <a:ln>
            <a:noFill/>
          </a:ln>
        </p:spPr>
      </p:pic>
      <p:pic>
        <p:nvPicPr>
          <p:cNvPr id="157" name="Google Shape;157;p17"/>
          <p:cNvPicPr preferRelativeResize="0"/>
          <p:nvPr/>
        </p:nvPicPr>
        <p:blipFill>
          <a:blip r:embed="rId3">
            <a:alphaModFix amt="10000"/>
          </a:blip>
          <a:stretch>
            <a:fillRect/>
          </a:stretch>
        </p:blipFill>
        <p:spPr>
          <a:xfrm rot="192551">
            <a:off x="2013246" y="-4749084"/>
            <a:ext cx="11880740" cy="7695695"/>
          </a:xfrm>
          <a:prstGeom prst="rect">
            <a:avLst/>
          </a:prstGeom>
          <a:noFill/>
          <a:ln>
            <a:noFill/>
          </a:ln>
        </p:spPr>
      </p:pic>
      <p:pic>
        <p:nvPicPr>
          <p:cNvPr id="158" name="Google Shape;158;p17"/>
          <p:cNvPicPr preferRelativeResize="0"/>
          <p:nvPr/>
        </p:nvPicPr>
        <p:blipFill>
          <a:blip r:embed="rId3">
            <a:alphaModFix amt="10000"/>
          </a:blip>
          <a:stretch>
            <a:fillRect/>
          </a:stretch>
        </p:blipFill>
        <p:spPr>
          <a:xfrm rot="1088216">
            <a:off x="3635079" y="5646018"/>
            <a:ext cx="11880743" cy="7695695"/>
          </a:xfrm>
          <a:prstGeom prst="rect">
            <a:avLst/>
          </a:prstGeom>
          <a:noFill/>
          <a:ln>
            <a:noFill/>
          </a:ln>
        </p:spPr>
      </p:pic>
      <p:sp>
        <p:nvSpPr>
          <p:cNvPr id="159" name="Google Shape;159;p17"/>
          <p:cNvSpPr txBox="1">
            <a:spLocks noGrp="1"/>
          </p:cNvSpPr>
          <p:nvPr>
            <p:ph type="title"/>
          </p:nvPr>
        </p:nvSpPr>
        <p:spPr>
          <a:xfrm>
            <a:off x="1326551" y="3069467"/>
            <a:ext cx="6040000" cy="17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0" name="Google Shape;160;p17"/>
          <p:cNvSpPr txBox="1">
            <a:spLocks noGrp="1"/>
          </p:cNvSpPr>
          <p:nvPr>
            <p:ph type="title" idx="2" hasCustomPrompt="1"/>
          </p:nvPr>
        </p:nvSpPr>
        <p:spPr>
          <a:xfrm>
            <a:off x="3325917" y="15533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1" name="Google Shape;161;p17"/>
          <p:cNvSpPr txBox="1">
            <a:spLocks noGrp="1"/>
          </p:cNvSpPr>
          <p:nvPr>
            <p:ph type="subTitle" idx="1"/>
          </p:nvPr>
        </p:nvSpPr>
        <p:spPr>
          <a:xfrm>
            <a:off x="2292517" y="4905500"/>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06993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164" name="Google Shape;164;p18"/>
          <p:cNvPicPr preferRelativeResize="0"/>
          <p:nvPr/>
        </p:nvPicPr>
        <p:blipFill>
          <a:blip r:embed="rId3">
            <a:alphaModFix amt="41000"/>
          </a:blip>
          <a:stretch>
            <a:fillRect/>
          </a:stretch>
        </p:blipFill>
        <p:spPr>
          <a:xfrm rot="1798717" flipH="1">
            <a:off x="-4810168" y="-3424361"/>
            <a:ext cx="8467035" cy="5484496"/>
          </a:xfrm>
          <a:prstGeom prst="rect">
            <a:avLst/>
          </a:prstGeom>
          <a:noFill/>
          <a:ln>
            <a:noFill/>
          </a:ln>
        </p:spPr>
      </p:pic>
      <p:pic>
        <p:nvPicPr>
          <p:cNvPr id="165" name="Google Shape;165;p18"/>
          <p:cNvPicPr preferRelativeResize="0"/>
          <p:nvPr/>
        </p:nvPicPr>
        <p:blipFill>
          <a:blip r:embed="rId3">
            <a:alphaModFix amt="41000"/>
          </a:blip>
          <a:stretch>
            <a:fillRect/>
          </a:stretch>
        </p:blipFill>
        <p:spPr>
          <a:xfrm rot="-2014539" flipH="1">
            <a:off x="8130506" y="4088556"/>
            <a:ext cx="8253321" cy="5346053"/>
          </a:xfrm>
          <a:prstGeom prst="rect">
            <a:avLst/>
          </a:prstGeom>
          <a:noFill/>
          <a:ln>
            <a:noFill/>
          </a:ln>
        </p:spPr>
      </p:pic>
      <p:pic>
        <p:nvPicPr>
          <p:cNvPr id="166" name="Google Shape;166;p18"/>
          <p:cNvPicPr preferRelativeResize="0"/>
          <p:nvPr/>
        </p:nvPicPr>
        <p:blipFill>
          <a:blip r:embed="rId4">
            <a:alphaModFix/>
          </a:blip>
          <a:stretch>
            <a:fillRect/>
          </a:stretch>
        </p:blipFill>
        <p:spPr>
          <a:xfrm>
            <a:off x="-1185728" y="4310130"/>
            <a:ext cx="4853391" cy="4779333"/>
          </a:xfrm>
          <a:prstGeom prst="rect">
            <a:avLst/>
          </a:prstGeom>
          <a:noFill/>
          <a:ln>
            <a:noFill/>
          </a:ln>
        </p:spPr>
      </p:pic>
      <p:pic>
        <p:nvPicPr>
          <p:cNvPr id="167" name="Google Shape;167;p18"/>
          <p:cNvPicPr preferRelativeResize="0"/>
          <p:nvPr/>
        </p:nvPicPr>
        <p:blipFill>
          <a:blip r:embed="rId4">
            <a:alphaModFix/>
          </a:blip>
          <a:stretch>
            <a:fillRect/>
          </a:stretch>
        </p:blipFill>
        <p:spPr>
          <a:xfrm>
            <a:off x="9965062" y="-593678"/>
            <a:ext cx="3506199" cy="3452700"/>
          </a:xfrm>
          <a:prstGeom prst="rect">
            <a:avLst/>
          </a:prstGeom>
          <a:noFill/>
          <a:ln>
            <a:noFill/>
          </a:ln>
        </p:spPr>
      </p:pic>
      <p:sp>
        <p:nvSpPr>
          <p:cNvPr id="168" name="Google Shape;168;p18"/>
          <p:cNvSpPr txBox="1">
            <a:spLocks noGrp="1"/>
          </p:cNvSpPr>
          <p:nvPr>
            <p:ph type="title"/>
          </p:nvPr>
        </p:nvSpPr>
        <p:spPr>
          <a:xfrm>
            <a:off x="5123567" y="3237767"/>
            <a:ext cx="6040000" cy="12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9" name="Google Shape;169;p18"/>
          <p:cNvSpPr txBox="1">
            <a:spLocks noGrp="1"/>
          </p:cNvSpPr>
          <p:nvPr>
            <p:ph type="title" idx="2" hasCustomPrompt="1"/>
          </p:nvPr>
        </p:nvSpPr>
        <p:spPr>
          <a:xfrm>
            <a:off x="7122917" y="17216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18"/>
          <p:cNvSpPr txBox="1">
            <a:spLocks noGrp="1"/>
          </p:cNvSpPr>
          <p:nvPr>
            <p:ph type="subTitle" idx="1"/>
          </p:nvPr>
        </p:nvSpPr>
        <p:spPr>
          <a:xfrm>
            <a:off x="6089517" y="4493767"/>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313420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71"/>
        <p:cNvGrpSpPr/>
        <p:nvPr/>
      </p:nvGrpSpPr>
      <p:grpSpPr>
        <a:xfrm>
          <a:off x="0" y="0"/>
          <a:ext cx="0" cy="0"/>
          <a:chOff x="0" y="0"/>
          <a:chExt cx="0" cy="0"/>
        </a:xfrm>
      </p:grpSpPr>
      <p:pic>
        <p:nvPicPr>
          <p:cNvPr id="172" name="Google Shape;172;p1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73" name="Google Shape;173;p19"/>
          <p:cNvPicPr preferRelativeResize="0"/>
          <p:nvPr/>
        </p:nvPicPr>
        <p:blipFill>
          <a:blip r:embed="rId3">
            <a:alphaModFix amt="10000"/>
          </a:blip>
          <a:stretch>
            <a:fillRect/>
          </a:stretch>
        </p:blipFill>
        <p:spPr>
          <a:xfrm rot="129465">
            <a:off x="5119840" y="-3728109"/>
            <a:ext cx="11085721" cy="7180748"/>
          </a:xfrm>
          <a:prstGeom prst="rect">
            <a:avLst/>
          </a:prstGeom>
          <a:noFill/>
          <a:ln>
            <a:noFill/>
          </a:ln>
        </p:spPr>
      </p:pic>
      <p:pic>
        <p:nvPicPr>
          <p:cNvPr id="174" name="Google Shape;174;p19"/>
          <p:cNvPicPr preferRelativeResize="0"/>
          <p:nvPr/>
        </p:nvPicPr>
        <p:blipFill>
          <a:blip r:embed="rId4">
            <a:alphaModFix/>
          </a:blip>
          <a:stretch>
            <a:fillRect/>
          </a:stretch>
        </p:blipFill>
        <p:spPr>
          <a:xfrm>
            <a:off x="8548434" y="994767"/>
            <a:ext cx="2601535" cy="2561868"/>
          </a:xfrm>
          <a:prstGeom prst="rect">
            <a:avLst/>
          </a:prstGeom>
          <a:noFill/>
          <a:ln>
            <a:noFill/>
          </a:ln>
        </p:spPr>
      </p:pic>
      <p:pic>
        <p:nvPicPr>
          <p:cNvPr id="175" name="Google Shape;175;p19"/>
          <p:cNvPicPr preferRelativeResize="0"/>
          <p:nvPr/>
        </p:nvPicPr>
        <p:blipFill>
          <a:blip r:embed="rId3">
            <a:alphaModFix amt="10000"/>
          </a:blip>
          <a:stretch>
            <a:fillRect/>
          </a:stretch>
        </p:blipFill>
        <p:spPr>
          <a:xfrm rot="-302706">
            <a:off x="-270795" y="3183159"/>
            <a:ext cx="11085723" cy="7180748"/>
          </a:xfrm>
          <a:prstGeom prst="rect">
            <a:avLst/>
          </a:prstGeom>
          <a:noFill/>
          <a:ln>
            <a:noFill/>
          </a:ln>
        </p:spPr>
      </p:pic>
      <p:pic>
        <p:nvPicPr>
          <p:cNvPr id="176" name="Google Shape;176;p19"/>
          <p:cNvPicPr preferRelativeResize="0"/>
          <p:nvPr/>
        </p:nvPicPr>
        <p:blipFill>
          <a:blip r:embed="rId4">
            <a:alphaModFix/>
          </a:blip>
          <a:stretch>
            <a:fillRect/>
          </a:stretch>
        </p:blipFill>
        <p:spPr>
          <a:xfrm>
            <a:off x="275667" y="3800967"/>
            <a:ext cx="2674399" cy="2633565"/>
          </a:xfrm>
          <a:prstGeom prst="rect">
            <a:avLst/>
          </a:prstGeom>
          <a:noFill/>
          <a:ln>
            <a:noFill/>
          </a:ln>
        </p:spPr>
      </p:pic>
      <p:sp>
        <p:nvSpPr>
          <p:cNvPr id="177" name="Google Shape;177;p19"/>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8" name="Google Shape;178;p19"/>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79" name="Google Shape;179;p19"/>
          <p:cNvCxnSpPr/>
          <p:nvPr/>
        </p:nvCxnSpPr>
        <p:spPr>
          <a:xfrm>
            <a:off x="4577733" y="4014767"/>
            <a:ext cx="3067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01911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0"/>
        <p:cNvGrpSpPr/>
        <p:nvPr/>
      </p:nvGrpSpPr>
      <p:grpSpPr>
        <a:xfrm>
          <a:off x="0" y="0"/>
          <a:ext cx="0" cy="0"/>
          <a:chOff x="0" y="0"/>
          <a:chExt cx="0" cy="0"/>
        </a:xfrm>
      </p:grpSpPr>
      <p:pic>
        <p:nvPicPr>
          <p:cNvPr id="181" name="Google Shape;181;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82" name="Google Shape;18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3" name="Google Shape;183;p20"/>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2133"/>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pic>
        <p:nvPicPr>
          <p:cNvPr id="184" name="Google Shape;184;p20"/>
          <p:cNvPicPr preferRelativeResize="0"/>
          <p:nvPr/>
        </p:nvPicPr>
        <p:blipFill>
          <a:blip r:embed="rId3">
            <a:alphaModFix amt="41000"/>
          </a:blip>
          <a:stretch>
            <a:fillRect/>
          </a:stretch>
        </p:blipFill>
        <p:spPr>
          <a:xfrm rot="823647">
            <a:off x="7314813" y="5821157"/>
            <a:ext cx="7453840" cy="4828223"/>
          </a:xfrm>
          <a:prstGeom prst="rect">
            <a:avLst/>
          </a:prstGeom>
          <a:noFill/>
          <a:ln>
            <a:noFill/>
          </a:ln>
        </p:spPr>
      </p:pic>
    </p:spTree>
    <p:extLst>
      <p:ext uri="{BB962C8B-B14F-4D97-AF65-F5344CB8AC3E}">
        <p14:creationId xmlns:p14="http://schemas.microsoft.com/office/powerpoint/2010/main" val="40663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 name="Google Shape;19;p3"/>
          <p:cNvPicPr preferRelativeResize="0"/>
          <p:nvPr/>
        </p:nvPicPr>
        <p:blipFill>
          <a:blip r:embed="rId3">
            <a:alphaModFix amt="41000"/>
          </a:blip>
          <a:stretch>
            <a:fillRect/>
          </a:stretch>
        </p:blipFill>
        <p:spPr>
          <a:xfrm rot="316686">
            <a:off x="7272263" y="-98730"/>
            <a:ext cx="8933572" cy="5786695"/>
          </a:xfrm>
          <a:prstGeom prst="rect">
            <a:avLst/>
          </a:prstGeom>
          <a:noFill/>
          <a:ln>
            <a:noFill/>
          </a:ln>
        </p:spPr>
      </p:pic>
      <p:pic>
        <p:nvPicPr>
          <p:cNvPr id="20" name="Google Shape;20;p3"/>
          <p:cNvPicPr preferRelativeResize="0"/>
          <p:nvPr/>
        </p:nvPicPr>
        <p:blipFill>
          <a:blip r:embed="rId3">
            <a:alphaModFix amt="41000"/>
          </a:blip>
          <a:stretch>
            <a:fillRect/>
          </a:stretch>
        </p:blipFill>
        <p:spPr>
          <a:xfrm rot="316686">
            <a:off x="-1887170" y="-3680830"/>
            <a:ext cx="8933572" cy="5786695"/>
          </a:xfrm>
          <a:prstGeom prst="rect">
            <a:avLst/>
          </a:prstGeom>
          <a:noFill/>
          <a:ln>
            <a:noFill/>
          </a:ln>
        </p:spPr>
      </p:pic>
      <p:pic>
        <p:nvPicPr>
          <p:cNvPr id="21" name="Google Shape;21;p3"/>
          <p:cNvPicPr preferRelativeResize="0"/>
          <p:nvPr/>
        </p:nvPicPr>
        <p:blipFill>
          <a:blip r:embed="rId3">
            <a:alphaModFix amt="10000"/>
          </a:blip>
          <a:stretch>
            <a:fillRect/>
          </a:stretch>
        </p:blipFill>
        <p:spPr>
          <a:xfrm rot="761211">
            <a:off x="3255777" y="1145844"/>
            <a:ext cx="11505624" cy="7452779"/>
          </a:xfrm>
          <a:prstGeom prst="rect">
            <a:avLst/>
          </a:prstGeom>
          <a:noFill/>
          <a:ln>
            <a:noFill/>
          </a:ln>
        </p:spPr>
      </p:pic>
      <p:pic>
        <p:nvPicPr>
          <p:cNvPr id="22" name="Google Shape;22;p3"/>
          <p:cNvPicPr preferRelativeResize="0"/>
          <p:nvPr/>
        </p:nvPicPr>
        <p:blipFill>
          <a:blip r:embed="rId4">
            <a:alphaModFix/>
          </a:blip>
          <a:stretch>
            <a:fillRect/>
          </a:stretch>
        </p:blipFill>
        <p:spPr>
          <a:xfrm>
            <a:off x="8479001" y="4145667"/>
            <a:ext cx="3909300" cy="3849667"/>
          </a:xfrm>
          <a:prstGeom prst="rect">
            <a:avLst/>
          </a:prstGeom>
          <a:noFill/>
          <a:ln>
            <a:noFill/>
          </a:ln>
        </p:spPr>
      </p:pic>
      <p:pic>
        <p:nvPicPr>
          <p:cNvPr id="23" name="Google Shape;23;p3"/>
          <p:cNvPicPr preferRelativeResize="0"/>
          <p:nvPr/>
        </p:nvPicPr>
        <p:blipFill>
          <a:blip r:embed="rId4">
            <a:alphaModFix/>
          </a:blip>
          <a:stretch>
            <a:fillRect/>
          </a:stretch>
        </p:blipFill>
        <p:spPr>
          <a:xfrm>
            <a:off x="7255401" y="499923"/>
            <a:ext cx="3386767" cy="3335099"/>
          </a:xfrm>
          <a:prstGeom prst="rect">
            <a:avLst/>
          </a:prstGeom>
          <a:noFill/>
          <a:ln>
            <a:noFill/>
          </a:ln>
        </p:spPr>
      </p:pic>
      <p:sp>
        <p:nvSpPr>
          <p:cNvPr id="24" name="Google Shape;2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5" name="Google Shape;2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6" name="Google Shape;2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96047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Google Shape;187;p21"/>
          <p:cNvPicPr preferRelativeResize="0"/>
          <p:nvPr/>
        </p:nvPicPr>
        <p:blipFill>
          <a:blip r:embed="rId3">
            <a:alphaModFix amt="10000"/>
          </a:blip>
          <a:stretch>
            <a:fillRect/>
          </a:stretch>
        </p:blipFill>
        <p:spPr>
          <a:xfrm rot="-302706">
            <a:off x="4625572" y="-1311274"/>
            <a:ext cx="11085723" cy="7180748"/>
          </a:xfrm>
          <a:prstGeom prst="rect">
            <a:avLst/>
          </a:prstGeom>
          <a:noFill/>
          <a:ln>
            <a:noFill/>
          </a:ln>
        </p:spPr>
      </p:pic>
      <p:pic>
        <p:nvPicPr>
          <p:cNvPr id="188" name="Google Shape;188;p21"/>
          <p:cNvPicPr preferRelativeResize="0"/>
          <p:nvPr/>
        </p:nvPicPr>
        <p:blipFill>
          <a:blip r:embed="rId3">
            <a:alphaModFix amt="41000"/>
          </a:blip>
          <a:stretch>
            <a:fillRect/>
          </a:stretch>
        </p:blipFill>
        <p:spPr>
          <a:xfrm rot="9">
            <a:off x="6958432" y="402012"/>
            <a:ext cx="8501699" cy="5506979"/>
          </a:xfrm>
          <a:prstGeom prst="rect">
            <a:avLst/>
          </a:prstGeom>
          <a:noFill/>
          <a:ln>
            <a:noFill/>
          </a:ln>
        </p:spPr>
      </p:pic>
      <p:pic>
        <p:nvPicPr>
          <p:cNvPr id="189" name="Google Shape;189;p21"/>
          <p:cNvPicPr preferRelativeResize="0"/>
          <p:nvPr/>
        </p:nvPicPr>
        <p:blipFill>
          <a:blip r:embed="rId4">
            <a:alphaModFix/>
          </a:blip>
          <a:stretch>
            <a:fillRect/>
          </a:stretch>
        </p:blipFill>
        <p:spPr>
          <a:xfrm>
            <a:off x="8860668" y="4182768"/>
            <a:ext cx="2831801" cy="2788601"/>
          </a:xfrm>
          <a:prstGeom prst="rect">
            <a:avLst/>
          </a:prstGeom>
          <a:noFill/>
          <a:ln>
            <a:noFill/>
          </a:ln>
        </p:spPr>
      </p:pic>
      <p:pic>
        <p:nvPicPr>
          <p:cNvPr id="190" name="Google Shape;190;p21"/>
          <p:cNvPicPr preferRelativeResize="0"/>
          <p:nvPr/>
        </p:nvPicPr>
        <p:blipFill>
          <a:blip r:embed="rId3">
            <a:alphaModFix amt="41000"/>
          </a:blip>
          <a:stretch>
            <a:fillRect/>
          </a:stretch>
        </p:blipFill>
        <p:spPr>
          <a:xfrm rot="-333559">
            <a:off x="-357935" y="5293248"/>
            <a:ext cx="8501699" cy="5506977"/>
          </a:xfrm>
          <a:prstGeom prst="rect">
            <a:avLst/>
          </a:prstGeom>
          <a:noFill/>
          <a:ln>
            <a:noFill/>
          </a:ln>
        </p:spPr>
      </p:pic>
      <p:sp>
        <p:nvSpPr>
          <p:cNvPr id="191" name="Google Shape;191;p21"/>
          <p:cNvSpPr txBox="1">
            <a:spLocks noGrp="1"/>
          </p:cNvSpPr>
          <p:nvPr>
            <p:ph type="body" idx="1"/>
          </p:nvPr>
        </p:nvSpPr>
        <p:spPr>
          <a:xfrm>
            <a:off x="960000" y="2535000"/>
            <a:ext cx="4762000" cy="291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
        <p:nvSpPr>
          <p:cNvPr id="192" name="Google Shape;192;p21"/>
          <p:cNvSpPr txBox="1">
            <a:spLocks noGrp="1"/>
          </p:cNvSpPr>
          <p:nvPr>
            <p:ph type="title"/>
          </p:nvPr>
        </p:nvSpPr>
        <p:spPr>
          <a:xfrm>
            <a:off x="960000" y="593367"/>
            <a:ext cx="6318800" cy="14684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57571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93"/>
        <p:cNvGrpSpPr/>
        <p:nvPr/>
      </p:nvGrpSpPr>
      <p:grpSpPr>
        <a:xfrm>
          <a:off x="0" y="0"/>
          <a:ext cx="0" cy="0"/>
          <a:chOff x="0" y="0"/>
          <a:chExt cx="0" cy="0"/>
        </a:xfrm>
      </p:grpSpPr>
      <p:pic>
        <p:nvPicPr>
          <p:cNvPr id="194" name="Google Shape;194;p2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5" name="Google Shape;195;p22"/>
          <p:cNvPicPr preferRelativeResize="0"/>
          <p:nvPr/>
        </p:nvPicPr>
        <p:blipFill>
          <a:blip r:embed="rId3">
            <a:alphaModFix amt="41000"/>
          </a:blip>
          <a:stretch>
            <a:fillRect/>
          </a:stretch>
        </p:blipFill>
        <p:spPr>
          <a:xfrm rot="-785722">
            <a:off x="8418364" y="-2557420"/>
            <a:ext cx="8501696" cy="5506979"/>
          </a:xfrm>
          <a:prstGeom prst="rect">
            <a:avLst/>
          </a:prstGeom>
          <a:noFill/>
          <a:ln>
            <a:noFill/>
          </a:ln>
        </p:spPr>
      </p:pic>
      <p:pic>
        <p:nvPicPr>
          <p:cNvPr id="196" name="Google Shape;196;p22"/>
          <p:cNvPicPr preferRelativeResize="0"/>
          <p:nvPr/>
        </p:nvPicPr>
        <p:blipFill>
          <a:blip r:embed="rId3">
            <a:alphaModFix amt="41000"/>
          </a:blip>
          <a:stretch>
            <a:fillRect/>
          </a:stretch>
        </p:blipFill>
        <p:spPr>
          <a:xfrm rot="-1281510">
            <a:off x="-5080036" y="3420147"/>
            <a:ext cx="8501696" cy="5506980"/>
          </a:xfrm>
          <a:prstGeom prst="rect">
            <a:avLst/>
          </a:prstGeom>
          <a:noFill/>
          <a:ln>
            <a:noFill/>
          </a:ln>
        </p:spPr>
      </p:pic>
      <p:pic>
        <p:nvPicPr>
          <p:cNvPr id="197" name="Google Shape;197;p22"/>
          <p:cNvPicPr preferRelativeResize="0"/>
          <p:nvPr/>
        </p:nvPicPr>
        <p:blipFill>
          <a:blip r:embed="rId4">
            <a:alphaModFix/>
          </a:blip>
          <a:stretch>
            <a:fillRect/>
          </a:stretch>
        </p:blipFill>
        <p:spPr>
          <a:xfrm>
            <a:off x="262334" y="3769767"/>
            <a:ext cx="2698100" cy="2656933"/>
          </a:xfrm>
          <a:prstGeom prst="rect">
            <a:avLst/>
          </a:prstGeom>
          <a:noFill/>
          <a:ln>
            <a:noFill/>
          </a:ln>
        </p:spPr>
      </p:pic>
      <p:pic>
        <p:nvPicPr>
          <p:cNvPr id="198" name="Google Shape;198;p22"/>
          <p:cNvPicPr preferRelativeResize="0"/>
          <p:nvPr/>
        </p:nvPicPr>
        <p:blipFill>
          <a:blip r:embed="rId4">
            <a:alphaModFix/>
          </a:blip>
          <a:stretch>
            <a:fillRect/>
          </a:stretch>
        </p:blipFill>
        <p:spPr>
          <a:xfrm>
            <a:off x="8503261" y="943150"/>
            <a:ext cx="2698100" cy="2656933"/>
          </a:xfrm>
          <a:prstGeom prst="rect">
            <a:avLst/>
          </a:prstGeom>
          <a:noFill/>
          <a:ln>
            <a:noFill/>
          </a:ln>
        </p:spPr>
      </p:pic>
      <p:pic>
        <p:nvPicPr>
          <p:cNvPr id="199" name="Google Shape;199;p22"/>
          <p:cNvPicPr preferRelativeResize="0"/>
          <p:nvPr/>
        </p:nvPicPr>
        <p:blipFill>
          <a:blip r:embed="rId4">
            <a:alphaModFix/>
          </a:blip>
          <a:stretch>
            <a:fillRect/>
          </a:stretch>
        </p:blipFill>
        <p:spPr>
          <a:xfrm>
            <a:off x="7151232" y="475071"/>
            <a:ext cx="2020568" cy="1989732"/>
          </a:xfrm>
          <a:prstGeom prst="rect">
            <a:avLst/>
          </a:prstGeom>
          <a:noFill/>
          <a:ln>
            <a:noFill/>
          </a:ln>
        </p:spPr>
      </p:pic>
      <p:sp>
        <p:nvSpPr>
          <p:cNvPr id="200" name="Google Shape;200;p22"/>
          <p:cNvSpPr txBox="1">
            <a:spLocks noGrp="1"/>
          </p:cNvSpPr>
          <p:nvPr>
            <p:ph type="title"/>
          </p:nvPr>
        </p:nvSpPr>
        <p:spPr>
          <a:xfrm>
            <a:off x="960000" y="593367"/>
            <a:ext cx="6537600" cy="1541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1" name="Google Shape;201;p22"/>
          <p:cNvSpPr txBox="1">
            <a:spLocks noGrp="1"/>
          </p:cNvSpPr>
          <p:nvPr>
            <p:ph type="title" idx="2"/>
          </p:nvPr>
        </p:nvSpPr>
        <p:spPr>
          <a:xfrm>
            <a:off x="6052200" y="2317480"/>
            <a:ext cx="37508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2" name="Google Shape;202;p22"/>
          <p:cNvSpPr txBox="1">
            <a:spLocks noGrp="1"/>
          </p:cNvSpPr>
          <p:nvPr>
            <p:ph type="title" idx="3"/>
          </p:nvPr>
        </p:nvSpPr>
        <p:spPr>
          <a:xfrm>
            <a:off x="6051900" y="4290479"/>
            <a:ext cx="37512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3" name="Google Shape;203;p22"/>
          <p:cNvSpPr txBox="1">
            <a:spLocks noGrp="1"/>
          </p:cNvSpPr>
          <p:nvPr>
            <p:ph type="subTitle" idx="1"/>
          </p:nvPr>
        </p:nvSpPr>
        <p:spPr>
          <a:xfrm>
            <a:off x="6051900" y="5317380"/>
            <a:ext cx="3751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04" name="Google Shape;204;p22"/>
          <p:cNvSpPr txBox="1">
            <a:spLocks noGrp="1"/>
          </p:cNvSpPr>
          <p:nvPr>
            <p:ph type="subTitle" idx="4"/>
          </p:nvPr>
        </p:nvSpPr>
        <p:spPr>
          <a:xfrm>
            <a:off x="6052400" y="3344112"/>
            <a:ext cx="375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993863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07" name="Google Shape;207;p23"/>
          <p:cNvPicPr preferRelativeResize="0"/>
          <p:nvPr/>
        </p:nvPicPr>
        <p:blipFill>
          <a:blip r:embed="rId3">
            <a:alphaModFix/>
          </a:blip>
          <a:stretch>
            <a:fillRect/>
          </a:stretch>
        </p:blipFill>
        <p:spPr>
          <a:xfrm>
            <a:off x="6732389" y="4450892"/>
            <a:ext cx="5070800" cy="4993432"/>
          </a:xfrm>
          <a:prstGeom prst="rect">
            <a:avLst/>
          </a:prstGeom>
          <a:noFill/>
          <a:ln>
            <a:noFill/>
          </a:ln>
        </p:spPr>
      </p:pic>
      <p:pic>
        <p:nvPicPr>
          <p:cNvPr id="208" name="Google Shape;208;p23"/>
          <p:cNvPicPr preferRelativeResize="0"/>
          <p:nvPr/>
        </p:nvPicPr>
        <p:blipFill>
          <a:blip r:embed="rId3">
            <a:alphaModFix/>
          </a:blip>
          <a:stretch>
            <a:fillRect/>
          </a:stretch>
        </p:blipFill>
        <p:spPr>
          <a:xfrm>
            <a:off x="10335401" y="156925"/>
            <a:ext cx="5070800" cy="4993432"/>
          </a:xfrm>
          <a:prstGeom prst="rect">
            <a:avLst/>
          </a:prstGeom>
          <a:noFill/>
          <a:ln>
            <a:noFill/>
          </a:ln>
        </p:spPr>
      </p:pic>
      <p:pic>
        <p:nvPicPr>
          <p:cNvPr id="209" name="Google Shape;209;p23"/>
          <p:cNvPicPr preferRelativeResize="0"/>
          <p:nvPr/>
        </p:nvPicPr>
        <p:blipFill>
          <a:blip r:embed="rId3">
            <a:alphaModFix/>
          </a:blip>
          <a:stretch>
            <a:fillRect/>
          </a:stretch>
        </p:blipFill>
        <p:spPr>
          <a:xfrm>
            <a:off x="6255367" y="-1754600"/>
            <a:ext cx="3623533" cy="3568267"/>
          </a:xfrm>
          <a:prstGeom prst="rect">
            <a:avLst/>
          </a:prstGeom>
          <a:noFill/>
          <a:ln>
            <a:noFill/>
          </a:ln>
        </p:spPr>
      </p:pic>
      <p:pic>
        <p:nvPicPr>
          <p:cNvPr id="210" name="Google Shape;210;p23"/>
          <p:cNvPicPr preferRelativeResize="0"/>
          <p:nvPr/>
        </p:nvPicPr>
        <p:blipFill>
          <a:blip r:embed="rId4">
            <a:alphaModFix amt="41000"/>
          </a:blip>
          <a:stretch>
            <a:fillRect/>
          </a:stretch>
        </p:blipFill>
        <p:spPr>
          <a:xfrm rot="1013012" flipH="1">
            <a:off x="7873328" y="3491681"/>
            <a:ext cx="8501696" cy="5506980"/>
          </a:xfrm>
          <a:prstGeom prst="rect">
            <a:avLst/>
          </a:prstGeom>
          <a:noFill/>
          <a:ln>
            <a:noFill/>
          </a:ln>
        </p:spPr>
      </p:pic>
      <p:sp>
        <p:nvSpPr>
          <p:cNvPr id="211" name="Google Shape;211;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12" name="Google Shape;212;p23"/>
          <p:cNvSpPr txBox="1">
            <a:spLocks noGrp="1"/>
          </p:cNvSpPr>
          <p:nvPr>
            <p:ph type="body" idx="1"/>
          </p:nvPr>
        </p:nvSpPr>
        <p:spPr>
          <a:xfrm>
            <a:off x="960000"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3" name="Google Shape;213;p23"/>
          <p:cNvSpPr txBox="1">
            <a:spLocks noGrp="1"/>
          </p:cNvSpPr>
          <p:nvPr>
            <p:ph type="body" idx="2"/>
          </p:nvPr>
        </p:nvSpPr>
        <p:spPr>
          <a:xfrm>
            <a:off x="6161271"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4" name="Google Shape;214;p23"/>
          <p:cNvSpPr txBox="1">
            <a:spLocks noGrp="1"/>
          </p:cNvSpPr>
          <p:nvPr>
            <p:ph type="subTitle" idx="3"/>
          </p:nvPr>
        </p:nvSpPr>
        <p:spPr>
          <a:xfrm>
            <a:off x="960000" y="1628433"/>
            <a:ext cx="10272000" cy="630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425039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5"/>
        <p:cNvGrpSpPr/>
        <p:nvPr/>
      </p:nvGrpSpPr>
      <p:grpSpPr>
        <a:xfrm>
          <a:off x="0" y="0"/>
          <a:ext cx="0" cy="0"/>
          <a:chOff x="0" y="0"/>
          <a:chExt cx="0" cy="0"/>
        </a:xfrm>
      </p:grpSpPr>
      <p:pic>
        <p:nvPicPr>
          <p:cNvPr id="216" name="Google Shape;216;p2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17" name="Google Shape;217;p24"/>
          <p:cNvPicPr preferRelativeResize="0"/>
          <p:nvPr/>
        </p:nvPicPr>
        <p:blipFill>
          <a:blip r:embed="rId3">
            <a:alphaModFix/>
          </a:blip>
          <a:stretch>
            <a:fillRect/>
          </a:stretch>
        </p:blipFill>
        <p:spPr>
          <a:xfrm>
            <a:off x="-2025899" y="4887134"/>
            <a:ext cx="3853001" cy="3794167"/>
          </a:xfrm>
          <a:prstGeom prst="rect">
            <a:avLst/>
          </a:prstGeom>
          <a:noFill/>
          <a:ln>
            <a:noFill/>
          </a:ln>
        </p:spPr>
      </p:pic>
      <p:pic>
        <p:nvPicPr>
          <p:cNvPr id="218" name="Google Shape;218;p24"/>
          <p:cNvPicPr preferRelativeResize="0"/>
          <p:nvPr/>
        </p:nvPicPr>
        <p:blipFill>
          <a:blip r:embed="rId3">
            <a:alphaModFix/>
          </a:blip>
          <a:stretch>
            <a:fillRect/>
          </a:stretch>
        </p:blipFill>
        <p:spPr>
          <a:xfrm>
            <a:off x="10096168" y="-1244900"/>
            <a:ext cx="3615299" cy="3560101"/>
          </a:xfrm>
          <a:prstGeom prst="rect">
            <a:avLst/>
          </a:prstGeom>
          <a:noFill/>
          <a:ln>
            <a:noFill/>
          </a:ln>
        </p:spPr>
      </p:pic>
      <p:pic>
        <p:nvPicPr>
          <p:cNvPr id="219" name="Google Shape;219;p24"/>
          <p:cNvPicPr preferRelativeResize="0"/>
          <p:nvPr/>
        </p:nvPicPr>
        <p:blipFill>
          <a:blip r:embed="rId4">
            <a:alphaModFix amt="41000"/>
          </a:blip>
          <a:stretch>
            <a:fillRect/>
          </a:stretch>
        </p:blipFill>
        <p:spPr>
          <a:xfrm rot="1290891">
            <a:off x="-6001439" y="-2434621"/>
            <a:ext cx="8501693" cy="5506981"/>
          </a:xfrm>
          <a:prstGeom prst="rect">
            <a:avLst/>
          </a:prstGeom>
          <a:noFill/>
          <a:ln>
            <a:noFill/>
          </a:ln>
        </p:spPr>
      </p:pic>
      <p:pic>
        <p:nvPicPr>
          <p:cNvPr id="220" name="Google Shape;220;p24"/>
          <p:cNvPicPr preferRelativeResize="0"/>
          <p:nvPr/>
        </p:nvPicPr>
        <p:blipFill>
          <a:blip r:embed="rId4">
            <a:alphaModFix amt="41000"/>
          </a:blip>
          <a:stretch>
            <a:fillRect/>
          </a:stretch>
        </p:blipFill>
        <p:spPr>
          <a:xfrm rot="-730118">
            <a:off x="8465801" y="5348086"/>
            <a:ext cx="7413401" cy="4802031"/>
          </a:xfrm>
          <a:prstGeom prst="rect">
            <a:avLst/>
          </a:prstGeom>
          <a:noFill/>
          <a:ln>
            <a:noFill/>
          </a:ln>
        </p:spPr>
      </p:pic>
      <p:sp>
        <p:nvSpPr>
          <p:cNvPr id="221" name="Google Shape;221;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2" name="Google Shape;222;p24"/>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3" name="Google Shape;223;p24"/>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4" name="Google Shape;224;p24"/>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5" name="Google Shape;225;p24"/>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6" name="Google Shape;226;p24"/>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7" name="Google Shape;227;p24"/>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204605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8"/>
        <p:cNvGrpSpPr/>
        <p:nvPr/>
      </p:nvGrpSpPr>
      <p:grpSpPr>
        <a:xfrm>
          <a:off x="0" y="0"/>
          <a:ext cx="0" cy="0"/>
          <a:chOff x="0" y="0"/>
          <a:chExt cx="0" cy="0"/>
        </a:xfrm>
      </p:grpSpPr>
      <p:pic>
        <p:nvPicPr>
          <p:cNvPr id="229" name="Google Shape;229;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0" name="Google Shape;230;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1" name="Google Shape;231;p25"/>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2" name="Google Shape;232;p25"/>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3" name="Google Shape;233;p25"/>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4" name="Google Shape;234;p25"/>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5" name="Google Shape;235;p25"/>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6" name="Google Shape;236;p25"/>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7" name="Google Shape;237;p25"/>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8" name="Google Shape;238;p25"/>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239" name="Google Shape;239;p25"/>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40" name="Google Shape;240;p25"/>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41" name="Google Shape;241;p25"/>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42" name="Google Shape;242;p25"/>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Tree>
    <p:extLst>
      <p:ext uri="{BB962C8B-B14F-4D97-AF65-F5344CB8AC3E}">
        <p14:creationId xmlns:p14="http://schemas.microsoft.com/office/powerpoint/2010/main" val="2654287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43"/>
        <p:cNvGrpSpPr/>
        <p:nvPr/>
      </p:nvGrpSpPr>
      <p:grpSpPr>
        <a:xfrm>
          <a:off x="0" y="0"/>
          <a:ext cx="0" cy="0"/>
          <a:chOff x="0" y="0"/>
          <a:chExt cx="0" cy="0"/>
        </a:xfrm>
      </p:grpSpPr>
      <p:pic>
        <p:nvPicPr>
          <p:cNvPr id="244" name="Google Shape;244;p26"/>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245" name="Google Shape;245;p26"/>
          <p:cNvPicPr preferRelativeResize="0"/>
          <p:nvPr/>
        </p:nvPicPr>
        <p:blipFill>
          <a:blip r:embed="rId3">
            <a:alphaModFix amt="41000"/>
          </a:blip>
          <a:stretch>
            <a:fillRect/>
          </a:stretch>
        </p:blipFill>
        <p:spPr>
          <a:xfrm rot="730118" flipH="1">
            <a:off x="-5080299" y="-3026481"/>
            <a:ext cx="7413401" cy="4802031"/>
          </a:xfrm>
          <a:prstGeom prst="rect">
            <a:avLst/>
          </a:prstGeom>
          <a:noFill/>
          <a:ln>
            <a:noFill/>
          </a:ln>
        </p:spPr>
      </p:pic>
      <p:pic>
        <p:nvPicPr>
          <p:cNvPr id="246" name="Google Shape;246;p26"/>
          <p:cNvPicPr preferRelativeResize="0"/>
          <p:nvPr/>
        </p:nvPicPr>
        <p:blipFill>
          <a:blip r:embed="rId4">
            <a:alphaModFix/>
          </a:blip>
          <a:stretch>
            <a:fillRect/>
          </a:stretch>
        </p:blipFill>
        <p:spPr>
          <a:xfrm flipH="1">
            <a:off x="9871060" y="-1342004"/>
            <a:ext cx="3615299" cy="3560101"/>
          </a:xfrm>
          <a:prstGeom prst="rect">
            <a:avLst/>
          </a:prstGeom>
          <a:noFill/>
          <a:ln>
            <a:noFill/>
          </a:ln>
        </p:spPr>
      </p:pic>
      <p:pic>
        <p:nvPicPr>
          <p:cNvPr id="247" name="Google Shape;247;p26"/>
          <p:cNvPicPr preferRelativeResize="0"/>
          <p:nvPr/>
        </p:nvPicPr>
        <p:blipFill>
          <a:blip r:embed="rId4">
            <a:alphaModFix/>
          </a:blip>
          <a:stretch>
            <a:fillRect/>
          </a:stretch>
        </p:blipFill>
        <p:spPr>
          <a:xfrm flipH="1">
            <a:off x="-307824" y="6076518"/>
            <a:ext cx="3615299" cy="3560101"/>
          </a:xfrm>
          <a:prstGeom prst="rect">
            <a:avLst/>
          </a:prstGeom>
          <a:noFill/>
          <a:ln>
            <a:noFill/>
          </a:ln>
        </p:spPr>
      </p:pic>
      <p:pic>
        <p:nvPicPr>
          <p:cNvPr id="248" name="Google Shape;248;p26"/>
          <p:cNvPicPr preferRelativeResize="0"/>
          <p:nvPr/>
        </p:nvPicPr>
        <p:blipFill>
          <a:blip r:embed="rId3">
            <a:alphaModFix amt="41000"/>
          </a:blip>
          <a:stretch>
            <a:fillRect/>
          </a:stretch>
        </p:blipFill>
        <p:spPr>
          <a:xfrm rot="730118" flipH="1">
            <a:off x="9643046" y="5563669"/>
            <a:ext cx="7413401" cy="4802031"/>
          </a:xfrm>
          <a:prstGeom prst="rect">
            <a:avLst/>
          </a:prstGeom>
          <a:noFill/>
          <a:ln>
            <a:noFill/>
          </a:ln>
        </p:spPr>
      </p:pic>
      <p:sp>
        <p:nvSpPr>
          <p:cNvPr id="249" name="Google Shape;249;p26"/>
          <p:cNvSpPr txBox="1">
            <a:spLocks noGrp="1"/>
          </p:cNvSpPr>
          <p:nvPr>
            <p:ph type="title"/>
          </p:nvPr>
        </p:nvSpPr>
        <p:spPr>
          <a:xfrm>
            <a:off x="1701633" y="593367"/>
            <a:ext cx="8788800" cy="167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0" name="Google Shape;250;p26"/>
          <p:cNvSpPr txBox="1">
            <a:spLocks noGrp="1"/>
          </p:cNvSpPr>
          <p:nvPr>
            <p:ph type="title" idx="2"/>
          </p:nvPr>
        </p:nvSpPr>
        <p:spPr>
          <a:xfrm>
            <a:off x="1261233" y="2639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1" name="Google Shape;251;p26"/>
          <p:cNvSpPr txBox="1">
            <a:spLocks noGrp="1"/>
          </p:cNvSpPr>
          <p:nvPr>
            <p:ph type="subTitle" idx="1"/>
          </p:nvPr>
        </p:nvSpPr>
        <p:spPr>
          <a:xfrm>
            <a:off x="1261233" y="3255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2" name="Google Shape;252;p26"/>
          <p:cNvSpPr txBox="1">
            <a:spLocks noGrp="1"/>
          </p:cNvSpPr>
          <p:nvPr>
            <p:ph type="title" idx="3"/>
          </p:nvPr>
        </p:nvSpPr>
        <p:spPr>
          <a:xfrm>
            <a:off x="7988736" y="2639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3" name="Google Shape;253;p26"/>
          <p:cNvSpPr txBox="1">
            <a:spLocks noGrp="1"/>
          </p:cNvSpPr>
          <p:nvPr>
            <p:ph type="subTitle" idx="4"/>
          </p:nvPr>
        </p:nvSpPr>
        <p:spPr>
          <a:xfrm>
            <a:off x="7988736" y="3255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4" name="Google Shape;254;p26"/>
          <p:cNvSpPr txBox="1">
            <a:spLocks noGrp="1"/>
          </p:cNvSpPr>
          <p:nvPr>
            <p:ph type="title" idx="5"/>
          </p:nvPr>
        </p:nvSpPr>
        <p:spPr>
          <a:xfrm>
            <a:off x="1261233" y="44489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5" name="Google Shape;255;p26"/>
          <p:cNvSpPr txBox="1">
            <a:spLocks noGrp="1"/>
          </p:cNvSpPr>
          <p:nvPr>
            <p:ph type="subTitle" idx="6"/>
          </p:nvPr>
        </p:nvSpPr>
        <p:spPr>
          <a:xfrm>
            <a:off x="1261233" y="50650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6" name="Google Shape;256;p26"/>
          <p:cNvSpPr txBox="1">
            <a:spLocks noGrp="1"/>
          </p:cNvSpPr>
          <p:nvPr>
            <p:ph type="title" idx="7"/>
          </p:nvPr>
        </p:nvSpPr>
        <p:spPr>
          <a:xfrm>
            <a:off x="7988736" y="44489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7" name="Google Shape;257;p26"/>
          <p:cNvSpPr txBox="1">
            <a:spLocks noGrp="1"/>
          </p:cNvSpPr>
          <p:nvPr>
            <p:ph type="subTitle" idx="8"/>
          </p:nvPr>
        </p:nvSpPr>
        <p:spPr>
          <a:xfrm>
            <a:off x="7988736" y="50650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8622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58"/>
        <p:cNvGrpSpPr/>
        <p:nvPr/>
      </p:nvGrpSpPr>
      <p:grpSpPr>
        <a:xfrm>
          <a:off x="0" y="0"/>
          <a:ext cx="0" cy="0"/>
          <a:chOff x="0" y="0"/>
          <a:chExt cx="0" cy="0"/>
        </a:xfrm>
      </p:grpSpPr>
      <p:pic>
        <p:nvPicPr>
          <p:cNvPr id="259" name="Google Shape;259;p2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60" name="Google Shape;260;p27"/>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61" name="Google Shape;261;p27"/>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62" name="Google Shape;262;p27"/>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63" name="Google Shape;263;p27"/>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64" name="Google Shape;264;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5" name="Google Shape;265;p27"/>
          <p:cNvSpPr txBox="1">
            <a:spLocks noGrp="1"/>
          </p:cNvSpPr>
          <p:nvPr>
            <p:ph type="title" idx="2"/>
          </p:nvPr>
        </p:nvSpPr>
        <p:spPr>
          <a:xfrm>
            <a:off x="2876367" y="2131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6" name="Google Shape;266;p27"/>
          <p:cNvSpPr txBox="1">
            <a:spLocks noGrp="1"/>
          </p:cNvSpPr>
          <p:nvPr>
            <p:ph type="subTitle" idx="1"/>
          </p:nvPr>
        </p:nvSpPr>
        <p:spPr>
          <a:xfrm>
            <a:off x="2876367" y="2747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7" name="Google Shape;267;p27"/>
          <p:cNvSpPr txBox="1">
            <a:spLocks noGrp="1"/>
          </p:cNvSpPr>
          <p:nvPr>
            <p:ph type="title" idx="3"/>
          </p:nvPr>
        </p:nvSpPr>
        <p:spPr>
          <a:xfrm>
            <a:off x="6373613" y="2131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8" name="Google Shape;268;p27"/>
          <p:cNvSpPr txBox="1">
            <a:spLocks noGrp="1"/>
          </p:cNvSpPr>
          <p:nvPr>
            <p:ph type="subTitle" idx="4"/>
          </p:nvPr>
        </p:nvSpPr>
        <p:spPr>
          <a:xfrm>
            <a:off x="6373613" y="2747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9" name="Google Shape;269;p27"/>
          <p:cNvSpPr txBox="1">
            <a:spLocks noGrp="1"/>
          </p:cNvSpPr>
          <p:nvPr>
            <p:ph type="title" idx="5"/>
          </p:nvPr>
        </p:nvSpPr>
        <p:spPr>
          <a:xfrm>
            <a:off x="2876367"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0" name="Google Shape;270;p27"/>
          <p:cNvSpPr txBox="1">
            <a:spLocks noGrp="1"/>
          </p:cNvSpPr>
          <p:nvPr>
            <p:ph type="subTitle" idx="6"/>
          </p:nvPr>
        </p:nvSpPr>
        <p:spPr>
          <a:xfrm>
            <a:off x="2876367"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71" name="Google Shape;271;p27"/>
          <p:cNvSpPr txBox="1">
            <a:spLocks noGrp="1"/>
          </p:cNvSpPr>
          <p:nvPr>
            <p:ph type="title" idx="7"/>
          </p:nvPr>
        </p:nvSpPr>
        <p:spPr>
          <a:xfrm>
            <a:off x="6373613"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2" name="Google Shape;272;p27"/>
          <p:cNvSpPr txBox="1">
            <a:spLocks noGrp="1"/>
          </p:cNvSpPr>
          <p:nvPr>
            <p:ph type="subTitle" idx="8"/>
          </p:nvPr>
        </p:nvSpPr>
        <p:spPr>
          <a:xfrm>
            <a:off x="6373613"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40591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73"/>
        <p:cNvGrpSpPr/>
        <p:nvPr/>
      </p:nvGrpSpPr>
      <p:grpSpPr>
        <a:xfrm>
          <a:off x="0" y="0"/>
          <a:ext cx="0" cy="0"/>
          <a:chOff x="0" y="0"/>
          <a:chExt cx="0" cy="0"/>
        </a:xfrm>
      </p:grpSpPr>
      <p:pic>
        <p:nvPicPr>
          <p:cNvPr id="274" name="Google Shape;274;p2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75" name="Google Shape;275;p28"/>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76" name="Google Shape;276;p28"/>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77" name="Google Shape;277;p28"/>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78" name="Google Shape;278;p28"/>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79" name="Google Shape;279;p28"/>
          <p:cNvSpPr txBox="1">
            <a:spLocks noGrp="1"/>
          </p:cNvSpPr>
          <p:nvPr>
            <p:ph type="title"/>
          </p:nvPr>
        </p:nvSpPr>
        <p:spPr>
          <a:xfrm>
            <a:off x="960000" y="593367"/>
            <a:ext cx="8878800" cy="1480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80" name="Google Shape;280;p28"/>
          <p:cNvSpPr txBox="1">
            <a:spLocks noGrp="1"/>
          </p:cNvSpPr>
          <p:nvPr>
            <p:ph type="title" idx="2"/>
          </p:nvPr>
        </p:nvSpPr>
        <p:spPr>
          <a:xfrm>
            <a:off x="1524493"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1" name="Google Shape;281;p28"/>
          <p:cNvSpPr txBox="1">
            <a:spLocks noGrp="1"/>
          </p:cNvSpPr>
          <p:nvPr>
            <p:ph type="subTitle" idx="1"/>
          </p:nvPr>
        </p:nvSpPr>
        <p:spPr>
          <a:xfrm>
            <a:off x="1524493" y="3050543"/>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2" name="Google Shape;282;p28"/>
          <p:cNvSpPr txBox="1">
            <a:spLocks noGrp="1"/>
          </p:cNvSpPr>
          <p:nvPr>
            <p:ph type="title" idx="3"/>
          </p:nvPr>
        </p:nvSpPr>
        <p:spPr>
          <a:xfrm>
            <a:off x="6478661"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3" name="Google Shape;283;p28"/>
          <p:cNvSpPr txBox="1">
            <a:spLocks noGrp="1"/>
          </p:cNvSpPr>
          <p:nvPr>
            <p:ph type="subTitle" idx="4"/>
          </p:nvPr>
        </p:nvSpPr>
        <p:spPr>
          <a:xfrm>
            <a:off x="6478663" y="3050541"/>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4" name="Google Shape;284;p28"/>
          <p:cNvSpPr txBox="1">
            <a:spLocks noGrp="1"/>
          </p:cNvSpPr>
          <p:nvPr>
            <p:ph type="title" idx="5"/>
          </p:nvPr>
        </p:nvSpPr>
        <p:spPr>
          <a:xfrm>
            <a:off x="1524399" y="4298645"/>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5" name="Google Shape;285;p28"/>
          <p:cNvSpPr txBox="1">
            <a:spLocks noGrp="1"/>
          </p:cNvSpPr>
          <p:nvPr>
            <p:ph type="subTitle" idx="6"/>
          </p:nvPr>
        </p:nvSpPr>
        <p:spPr>
          <a:xfrm>
            <a:off x="1524399" y="4807204"/>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6" name="Google Shape;286;p28"/>
          <p:cNvSpPr txBox="1">
            <a:spLocks noGrp="1"/>
          </p:cNvSpPr>
          <p:nvPr>
            <p:ph type="title" idx="7"/>
          </p:nvPr>
        </p:nvSpPr>
        <p:spPr>
          <a:xfrm>
            <a:off x="6478567" y="4298643"/>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7" name="Google Shape;287;p28"/>
          <p:cNvSpPr txBox="1">
            <a:spLocks noGrp="1"/>
          </p:cNvSpPr>
          <p:nvPr>
            <p:ph type="subTitle" idx="8"/>
          </p:nvPr>
        </p:nvSpPr>
        <p:spPr>
          <a:xfrm>
            <a:off x="6478568" y="4807200"/>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61551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0" name="Google Shape;290;p29"/>
          <p:cNvPicPr preferRelativeResize="0"/>
          <p:nvPr/>
        </p:nvPicPr>
        <p:blipFill>
          <a:blip r:embed="rId3">
            <a:alphaModFix amt="41000"/>
          </a:blip>
          <a:stretch>
            <a:fillRect/>
          </a:stretch>
        </p:blipFill>
        <p:spPr>
          <a:xfrm rot="-1051942">
            <a:off x="-7096472" y="-1489486"/>
            <a:ext cx="9045043" cy="5858937"/>
          </a:xfrm>
          <a:prstGeom prst="rect">
            <a:avLst/>
          </a:prstGeom>
          <a:noFill/>
          <a:ln>
            <a:noFill/>
          </a:ln>
        </p:spPr>
      </p:pic>
      <p:pic>
        <p:nvPicPr>
          <p:cNvPr id="291" name="Google Shape;291;p29"/>
          <p:cNvPicPr preferRelativeResize="0"/>
          <p:nvPr/>
        </p:nvPicPr>
        <p:blipFill>
          <a:blip r:embed="rId3">
            <a:alphaModFix amt="41000"/>
          </a:blip>
          <a:stretch>
            <a:fillRect/>
          </a:stretch>
        </p:blipFill>
        <p:spPr>
          <a:xfrm rot="-523555">
            <a:off x="10615829" y="499530"/>
            <a:ext cx="9045041" cy="5858937"/>
          </a:xfrm>
          <a:prstGeom prst="rect">
            <a:avLst/>
          </a:prstGeom>
          <a:noFill/>
          <a:ln>
            <a:noFill/>
          </a:ln>
        </p:spPr>
      </p:pic>
      <p:sp>
        <p:nvSpPr>
          <p:cNvPr id="292" name="Google Shape;292;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3" name="Google Shape;293;p29"/>
          <p:cNvSpPr txBox="1">
            <a:spLocks noGrp="1"/>
          </p:cNvSpPr>
          <p:nvPr>
            <p:ph type="title" idx="2"/>
          </p:nvPr>
        </p:nvSpPr>
        <p:spPr>
          <a:xfrm>
            <a:off x="312004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4" name="Google Shape;294;p29"/>
          <p:cNvSpPr txBox="1">
            <a:spLocks noGrp="1"/>
          </p:cNvSpPr>
          <p:nvPr>
            <p:ph type="subTitle" idx="1"/>
          </p:nvPr>
        </p:nvSpPr>
        <p:spPr>
          <a:xfrm>
            <a:off x="312004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5" name="Google Shape;295;p29"/>
          <p:cNvSpPr txBox="1">
            <a:spLocks noGrp="1"/>
          </p:cNvSpPr>
          <p:nvPr>
            <p:ph type="title" idx="3"/>
          </p:nvPr>
        </p:nvSpPr>
        <p:spPr>
          <a:xfrm>
            <a:off x="1468233"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6" name="Google Shape;296;p29"/>
          <p:cNvSpPr txBox="1">
            <a:spLocks noGrp="1"/>
          </p:cNvSpPr>
          <p:nvPr>
            <p:ph type="subTitle" idx="4"/>
          </p:nvPr>
        </p:nvSpPr>
        <p:spPr>
          <a:xfrm>
            <a:off x="1468233"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7" name="Google Shape;297;p29"/>
          <p:cNvSpPr txBox="1">
            <a:spLocks noGrp="1"/>
          </p:cNvSpPr>
          <p:nvPr>
            <p:ph type="title" idx="5"/>
          </p:nvPr>
        </p:nvSpPr>
        <p:spPr>
          <a:xfrm>
            <a:off x="4771929"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8" name="Google Shape;298;p29"/>
          <p:cNvSpPr txBox="1">
            <a:spLocks noGrp="1"/>
          </p:cNvSpPr>
          <p:nvPr>
            <p:ph type="subTitle" idx="6"/>
          </p:nvPr>
        </p:nvSpPr>
        <p:spPr>
          <a:xfrm>
            <a:off x="4771929"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9" name="Google Shape;299;p29"/>
          <p:cNvSpPr txBox="1">
            <a:spLocks noGrp="1"/>
          </p:cNvSpPr>
          <p:nvPr>
            <p:ph type="title" idx="7"/>
          </p:nvPr>
        </p:nvSpPr>
        <p:spPr>
          <a:xfrm>
            <a:off x="642381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0" name="Google Shape;300;p29"/>
          <p:cNvSpPr txBox="1">
            <a:spLocks noGrp="1"/>
          </p:cNvSpPr>
          <p:nvPr>
            <p:ph type="subTitle" idx="8"/>
          </p:nvPr>
        </p:nvSpPr>
        <p:spPr>
          <a:xfrm>
            <a:off x="642381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01" name="Google Shape;301;p29"/>
          <p:cNvSpPr txBox="1">
            <a:spLocks noGrp="1"/>
          </p:cNvSpPr>
          <p:nvPr>
            <p:ph type="title" idx="9"/>
          </p:nvPr>
        </p:nvSpPr>
        <p:spPr>
          <a:xfrm>
            <a:off x="8075701"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2" name="Google Shape;302;p29"/>
          <p:cNvSpPr txBox="1">
            <a:spLocks noGrp="1"/>
          </p:cNvSpPr>
          <p:nvPr>
            <p:ph type="subTitle" idx="13"/>
          </p:nvPr>
        </p:nvSpPr>
        <p:spPr>
          <a:xfrm>
            <a:off x="8075701"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303" name="Google Shape;303;p29"/>
          <p:cNvPicPr preferRelativeResize="0"/>
          <p:nvPr/>
        </p:nvPicPr>
        <p:blipFill>
          <a:blip r:embed="rId4">
            <a:alphaModFix/>
          </a:blip>
          <a:stretch>
            <a:fillRect/>
          </a:stretch>
        </p:blipFill>
        <p:spPr>
          <a:xfrm>
            <a:off x="-1819132" y="-1093196"/>
            <a:ext cx="3615299" cy="3560101"/>
          </a:xfrm>
          <a:prstGeom prst="rect">
            <a:avLst/>
          </a:prstGeom>
          <a:noFill/>
          <a:ln>
            <a:noFill/>
          </a:ln>
        </p:spPr>
      </p:pic>
      <p:pic>
        <p:nvPicPr>
          <p:cNvPr id="304" name="Google Shape;304;p29"/>
          <p:cNvPicPr preferRelativeResize="0"/>
          <p:nvPr/>
        </p:nvPicPr>
        <p:blipFill>
          <a:blip r:embed="rId4">
            <a:alphaModFix/>
          </a:blip>
          <a:stretch>
            <a:fillRect/>
          </a:stretch>
        </p:blipFill>
        <p:spPr>
          <a:xfrm>
            <a:off x="10723700" y="4537698"/>
            <a:ext cx="5290899" cy="5210101"/>
          </a:xfrm>
          <a:prstGeom prst="rect">
            <a:avLst/>
          </a:prstGeom>
          <a:noFill/>
          <a:ln>
            <a:noFill/>
          </a:ln>
        </p:spPr>
      </p:pic>
    </p:spTree>
    <p:extLst>
      <p:ext uri="{BB962C8B-B14F-4D97-AF65-F5344CB8AC3E}">
        <p14:creationId xmlns:p14="http://schemas.microsoft.com/office/powerpoint/2010/main" val="2595727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05"/>
        <p:cNvGrpSpPr/>
        <p:nvPr/>
      </p:nvGrpSpPr>
      <p:grpSpPr>
        <a:xfrm>
          <a:off x="0" y="0"/>
          <a:ext cx="0" cy="0"/>
          <a:chOff x="0" y="0"/>
          <a:chExt cx="0" cy="0"/>
        </a:xfrm>
      </p:grpSpPr>
      <p:pic>
        <p:nvPicPr>
          <p:cNvPr id="306" name="Google Shape;306;p3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07" name="Google Shape;307;p30"/>
          <p:cNvPicPr preferRelativeResize="0"/>
          <p:nvPr/>
        </p:nvPicPr>
        <p:blipFill>
          <a:blip r:embed="rId3">
            <a:alphaModFix/>
          </a:blip>
          <a:stretch>
            <a:fillRect/>
          </a:stretch>
        </p:blipFill>
        <p:spPr>
          <a:xfrm>
            <a:off x="-1819132" y="-1093196"/>
            <a:ext cx="3615299" cy="3560101"/>
          </a:xfrm>
          <a:prstGeom prst="rect">
            <a:avLst/>
          </a:prstGeom>
          <a:noFill/>
          <a:ln>
            <a:noFill/>
          </a:ln>
        </p:spPr>
      </p:pic>
      <p:pic>
        <p:nvPicPr>
          <p:cNvPr id="308" name="Google Shape;308;p30"/>
          <p:cNvPicPr preferRelativeResize="0"/>
          <p:nvPr/>
        </p:nvPicPr>
        <p:blipFill>
          <a:blip r:embed="rId3">
            <a:alphaModFix/>
          </a:blip>
          <a:stretch>
            <a:fillRect/>
          </a:stretch>
        </p:blipFill>
        <p:spPr>
          <a:xfrm>
            <a:off x="10723700" y="4537698"/>
            <a:ext cx="5290899" cy="5210101"/>
          </a:xfrm>
          <a:prstGeom prst="rect">
            <a:avLst/>
          </a:prstGeom>
          <a:noFill/>
          <a:ln>
            <a:noFill/>
          </a:ln>
        </p:spPr>
      </p:pic>
      <p:sp>
        <p:nvSpPr>
          <p:cNvPr id="309" name="Google Shape;309;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10" name="Google Shape;310;p30"/>
          <p:cNvSpPr txBox="1">
            <a:spLocks noGrp="1"/>
          </p:cNvSpPr>
          <p:nvPr>
            <p:ph type="title" idx="2"/>
          </p:nvPr>
        </p:nvSpPr>
        <p:spPr>
          <a:xfrm>
            <a:off x="1468233"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1" name="Google Shape;311;p30"/>
          <p:cNvSpPr txBox="1">
            <a:spLocks noGrp="1"/>
          </p:cNvSpPr>
          <p:nvPr>
            <p:ph type="subTitle" idx="1"/>
          </p:nvPr>
        </p:nvSpPr>
        <p:spPr>
          <a:xfrm>
            <a:off x="1468233"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2" name="Google Shape;312;p30"/>
          <p:cNvSpPr txBox="1">
            <a:spLocks noGrp="1"/>
          </p:cNvSpPr>
          <p:nvPr>
            <p:ph type="title" idx="3"/>
          </p:nvPr>
        </p:nvSpPr>
        <p:spPr>
          <a:xfrm>
            <a:off x="4771929"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3" name="Google Shape;313;p30"/>
          <p:cNvSpPr txBox="1">
            <a:spLocks noGrp="1"/>
          </p:cNvSpPr>
          <p:nvPr>
            <p:ph type="subTitle" idx="4"/>
          </p:nvPr>
        </p:nvSpPr>
        <p:spPr>
          <a:xfrm>
            <a:off x="4771929"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4" name="Google Shape;314;p30"/>
          <p:cNvSpPr txBox="1">
            <a:spLocks noGrp="1"/>
          </p:cNvSpPr>
          <p:nvPr>
            <p:ph type="title" idx="5"/>
          </p:nvPr>
        </p:nvSpPr>
        <p:spPr>
          <a:xfrm>
            <a:off x="1468233"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5" name="Google Shape;315;p30"/>
          <p:cNvSpPr txBox="1">
            <a:spLocks noGrp="1"/>
          </p:cNvSpPr>
          <p:nvPr>
            <p:ph type="subTitle" idx="6"/>
          </p:nvPr>
        </p:nvSpPr>
        <p:spPr>
          <a:xfrm>
            <a:off x="1468233"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6" name="Google Shape;316;p30"/>
          <p:cNvSpPr txBox="1">
            <a:spLocks noGrp="1"/>
          </p:cNvSpPr>
          <p:nvPr>
            <p:ph type="title" idx="7"/>
          </p:nvPr>
        </p:nvSpPr>
        <p:spPr>
          <a:xfrm>
            <a:off x="4771929"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7" name="Google Shape;317;p30"/>
          <p:cNvSpPr txBox="1">
            <a:spLocks noGrp="1"/>
          </p:cNvSpPr>
          <p:nvPr>
            <p:ph type="subTitle" idx="8"/>
          </p:nvPr>
        </p:nvSpPr>
        <p:spPr>
          <a:xfrm>
            <a:off x="4771929"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8" name="Google Shape;318;p30"/>
          <p:cNvSpPr txBox="1">
            <a:spLocks noGrp="1"/>
          </p:cNvSpPr>
          <p:nvPr>
            <p:ph type="title" idx="9"/>
          </p:nvPr>
        </p:nvSpPr>
        <p:spPr>
          <a:xfrm>
            <a:off x="8075701"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9" name="Google Shape;319;p30"/>
          <p:cNvSpPr txBox="1">
            <a:spLocks noGrp="1"/>
          </p:cNvSpPr>
          <p:nvPr>
            <p:ph type="subTitle" idx="13"/>
          </p:nvPr>
        </p:nvSpPr>
        <p:spPr>
          <a:xfrm>
            <a:off x="8075701"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0" name="Google Shape;320;p30"/>
          <p:cNvSpPr txBox="1">
            <a:spLocks noGrp="1"/>
          </p:cNvSpPr>
          <p:nvPr>
            <p:ph type="title" idx="14"/>
          </p:nvPr>
        </p:nvSpPr>
        <p:spPr>
          <a:xfrm>
            <a:off x="8075701"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21" name="Google Shape;321;p30"/>
          <p:cNvSpPr txBox="1">
            <a:spLocks noGrp="1"/>
          </p:cNvSpPr>
          <p:nvPr>
            <p:ph type="subTitle" idx="15"/>
          </p:nvPr>
        </p:nvSpPr>
        <p:spPr>
          <a:xfrm>
            <a:off x="8075701"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73008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 name="Google Shape;29;p4"/>
          <p:cNvPicPr preferRelativeResize="0"/>
          <p:nvPr/>
        </p:nvPicPr>
        <p:blipFill>
          <a:blip r:embed="rId3">
            <a:alphaModFix amt="41000"/>
          </a:blip>
          <a:stretch>
            <a:fillRect/>
          </a:stretch>
        </p:blipFill>
        <p:spPr>
          <a:xfrm rot="-702946">
            <a:off x="-6907137" y="3423770"/>
            <a:ext cx="8933575" cy="5786693"/>
          </a:xfrm>
          <a:prstGeom prst="rect">
            <a:avLst/>
          </a:prstGeom>
          <a:noFill/>
          <a:ln>
            <a:noFill/>
          </a:ln>
        </p:spPr>
      </p:pic>
      <p:pic>
        <p:nvPicPr>
          <p:cNvPr id="30" name="Google Shape;30;p4"/>
          <p:cNvPicPr preferRelativeResize="0"/>
          <p:nvPr/>
        </p:nvPicPr>
        <p:blipFill>
          <a:blip r:embed="rId3">
            <a:alphaModFix amt="41000"/>
          </a:blip>
          <a:stretch>
            <a:fillRect/>
          </a:stretch>
        </p:blipFill>
        <p:spPr>
          <a:xfrm rot="-250562">
            <a:off x="9141214" y="-2924472"/>
            <a:ext cx="8933572" cy="5786693"/>
          </a:xfrm>
          <a:prstGeom prst="rect">
            <a:avLst/>
          </a:prstGeom>
          <a:noFill/>
          <a:ln>
            <a:noFill/>
          </a:ln>
        </p:spPr>
      </p:pic>
      <p:pic>
        <p:nvPicPr>
          <p:cNvPr id="31" name="Google Shape;31;p4"/>
          <p:cNvPicPr preferRelativeResize="0"/>
          <p:nvPr/>
        </p:nvPicPr>
        <p:blipFill>
          <a:blip r:embed="rId3">
            <a:alphaModFix amt="10000"/>
          </a:blip>
          <a:stretch>
            <a:fillRect/>
          </a:stretch>
        </p:blipFill>
        <p:spPr>
          <a:xfrm rot="761210">
            <a:off x="7149777" y="4273933"/>
            <a:ext cx="6308544" cy="4086369"/>
          </a:xfrm>
          <a:prstGeom prst="rect">
            <a:avLst/>
          </a:prstGeom>
          <a:noFill/>
          <a:ln>
            <a:noFill/>
          </a:ln>
        </p:spPr>
      </p:pic>
      <p:pic>
        <p:nvPicPr>
          <p:cNvPr id="32" name="Google Shape;32;p4"/>
          <p:cNvPicPr preferRelativeResize="0"/>
          <p:nvPr/>
        </p:nvPicPr>
        <p:blipFill>
          <a:blip r:embed="rId4">
            <a:alphaModFix/>
          </a:blip>
          <a:stretch>
            <a:fillRect/>
          </a:stretch>
        </p:blipFill>
        <p:spPr>
          <a:xfrm>
            <a:off x="8726971" y="5767480"/>
            <a:ext cx="4171032" cy="4107401"/>
          </a:xfrm>
          <a:prstGeom prst="rect">
            <a:avLst/>
          </a:prstGeom>
          <a:noFill/>
          <a:ln>
            <a:noFill/>
          </a:ln>
        </p:spPr>
      </p:pic>
      <p:pic>
        <p:nvPicPr>
          <p:cNvPr id="33" name="Google Shape;33;p4"/>
          <p:cNvPicPr preferRelativeResize="0"/>
          <p:nvPr/>
        </p:nvPicPr>
        <p:blipFill>
          <a:blip r:embed="rId4">
            <a:alphaModFix/>
          </a:blip>
          <a:stretch>
            <a:fillRect/>
          </a:stretch>
        </p:blipFill>
        <p:spPr>
          <a:xfrm>
            <a:off x="-1838300" y="-1160700"/>
            <a:ext cx="4243735" cy="4179032"/>
          </a:xfrm>
          <a:prstGeom prst="rect">
            <a:avLst/>
          </a:prstGeom>
          <a:noFill/>
          <a:ln>
            <a:noFill/>
          </a:ln>
        </p:spPr>
      </p:pic>
      <p:sp>
        <p:nvSpPr>
          <p:cNvPr id="34" name="Google Shape;3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4"/>
          <p:cNvSpPr txBox="1">
            <a:spLocks noGrp="1"/>
          </p:cNvSpPr>
          <p:nvPr>
            <p:ph type="body" idx="1"/>
          </p:nvPr>
        </p:nvSpPr>
        <p:spPr>
          <a:xfrm>
            <a:off x="960000" y="1519400"/>
            <a:ext cx="10272000" cy="4702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533">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994064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even columns">
  <p:cSld name="Title and seven columns">
    <p:spTree>
      <p:nvGrpSpPr>
        <p:cNvPr id="1" name="Shape 322"/>
        <p:cNvGrpSpPr/>
        <p:nvPr/>
      </p:nvGrpSpPr>
      <p:grpSpPr>
        <a:xfrm>
          <a:off x="0" y="0"/>
          <a:ext cx="0" cy="0"/>
          <a:chOff x="0" y="0"/>
          <a:chExt cx="0" cy="0"/>
        </a:xfrm>
      </p:grpSpPr>
      <p:pic>
        <p:nvPicPr>
          <p:cNvPr id="323" name="Google Shape;323;p3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24" name="Google Shape;324;p31"/>
          <p:cNvPicPr preferRelativeResize="0"/>
          <p:nvPr/>
        </p:nvPicPr>
        <p:blipFill>
          <a:blip r:embed="rId3">
            <a:alphaModFix amt="41000"/>
          </a:blip>
          <a:stretch>
            <a:fillRect/>
          </a:stretch>
        </p:blipFill>
        <p:spPr>
          <a:xfrm rot="242112">
            <a:off x="1889242" y="5902342"/>
            <a:ext cx="8847285" cy="5730785"/>
          </a:xfrm>
          <a:prstGeom prst="rect">
            <a:avLst/>
          </a:prstGeom>
          <a:noFill/>
          <a:ln>
            <a:noFill/>
          </a:ln>
        </p:spPr>
      </p:pic>
      <p:pic>
        <p:nvPicPr>
          <p:cNvPr id="325" name="Google Shape;325;p31"/>
          <p:cNvPicPr preferRelativeResize="0"/>
          <p:nvPr/>
        </p:nvPicPr>
        <p:blipFill>
          <a:blip r:embed="rId3">
            <a:alphaModFix amt="41000"/>
          </a:blip>
          <a:stretch>
            <a:fillRect/>
          </a:stretch>
        </p:blipFill>
        <p:spPr>
          <a:xfrm rot="242112">
            <a:off x="10303975" y="-1367458"/>
            <a:ext cx="8847285" cy="5730785"/>
          </a:xfrm>
          <a:prstGeom prst="rect">
            <a:avLst/>
          </a:prstGeom>
          <a:noFill/>
          <a:ln>
            <a:noFill/>
          </a:ln>
        </p:spPr>
      </p:pic>
      <p:pic>
        <p:nvPicPr>
          <p:cNvPr id="326" name="Google Shape;326;p31"/>
          <p:cNvPicPr preferRelativeResize="0"/>
          <p:nvPr/>
        </p:nvPicPr>
        <p:blipFill>
          <a:blip r:embed="rId3">
            <a:alphaModFix amt="41000"/>
          </a:blip>
          <a:stretch>
            <a:fillRect/>
          </a:stretch>
        </p:blipFill>
        <p:spPr>
          <a:xfrm rot="706079">
            <a:off x="-6855725" y="-2295659"/>
            <a:ext cx="8847287" cy="5730784"/>
          </a:xfrm>
          <a:prstGeom prst="rect">
            <a:avLst/>
          </a:prstGeom>
          <a:noFill/>
          <a:ln>
            <a:noFill/>
          </a:ln>
        </p:spPr>
      </p:pic>
      <p:pic>
        <p:nvPicPr>
          <p:cNvPr id="327" name="Google Shape;327;p31"/>
          <p:cNvPicPr preferRelativeResize="0"/>
          <p:nvPr/>
        </p:nvPicPr>
        <p:blipFill>
          <a:blip r:embed="rId4">
            <a:alphaModFix/>
          </a:blip>
          <a:stretch>
            <a:fillRect/>
          </a:stretch>
        </p:blipFill>
        <p:spPr>
          <a:xfrm>
            <a:off x="-2042233" y="-1282945"/>
            <a:ext cx="3842400" cy="3783847"/>
          </a:xfrm>
          <a:prstGeom prst="rect">
            <a:avLst/>
          </a:prstGeom>
          <a:noFill/>
          <a:ln>
            <a:noFill/>
          </a:ln>
        </p:spPr>
      </p:pic>
      <p:pic>
        <p:nvPicPr>
          <p:cNvPr id="328" name="Google Shape;328;p31"/>
          <p:cNvPicPr preferRelativeResize="0"/>
          <p:nvPr/>
        </p:nvPicPr>
        <p:blipFill>
          <a:blip r:embed="rId4">
            <a:alphaModFix/>
          </a:blip>
          <a:stretch>
            <a:fillRect/>
          </a:stretch>
        </p:blipFill>
        <p:spPr>
          <a:xfrm>
            <a:off x="10747968" y="4480933"/>
            <a:ext cx="5216601" cy="5137067"/>
          </a:xfrm>
          <a:prstGeom prst="rect">
            <a:avLst/>
          </a:prstGeom>
          <a:noFill/>
          <a:ln>
            <a:noFill/>
          </a:ln>
        </p:spPr>
      </p:pic>
      <p:sp>
        <p:nvSpPr>
          <p:cNvPr id="329" name="Google Shape;329;p3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30" name="Google Shape;330;p31"/>
          <p:cNvSpPr txBox="1">
            <a:spLocks noGrp="1"/>
          </p:cNvSpPr>
          <p:nvPr>
            <p:ph type="title" idx="2"/>
          </p:nvPr>
        </p:nvSpPr>
        <p:spPr>
          <a:xfrm>
            <a:off x="12648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1" name="Google Shape;331;p31"/>
          <p:cNvSpPr txBox="1">
            <a:spLocks noGrp="1"/>
          </p:cNvSpPr>
          <p:nvPr>
            <p:ph type="subTitle" idx="1"/>
          </p:nvPr>
        </p:nvSpPr>
        <p:spPr>
          <a:xfrm>
            <a:off x="12648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2" name="Google Shape;332;p31"/>
          <p:cNvSpPr txBox="1">
            <a:spLocks noGrp="1"/>
          </p:cNvSpPr>
          <p:nvPr>
            <p:ph type="title" idx="3"/>
          </p:nvPr>
        </p:nvSpPr>
        <p:spPr>
          <a:xfrm>
            <a:off x="4588408" y="3248535"/>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3" name="Google Shape;333;p31"/>
          <p:cNvSpPr txBox="1">
            <a:spLocks noGrp="1"/>
          </p:cNvSpPr>
          <p:nvPr>
            <p:ph type="subTitle" idx="4"/>
          </p:nvPr>
        </p:nvSpPr>
        <p:spPr>
          <a:xfrm>
            <a:off x="4588408" y="3683231"/>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4" name="Google Shape;334;p31"/>
          <p:cNvSpPr txBox="1">
            <a:spLocks noGrp="1"/>
          </p:cNvSpPr>
          <p:nvPr>
            <p:ph type="title" idx="5"/>
          </p:nvPr>
        </p:nvSpPr>
        <p:spPr>
          <a:xfrm>
            <a:off x="12648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5" name="Google Shape;335;p31"/>
          <p:cNvSpPr txBox="1">
            <a:spLocks noGrp="1"/>
          </p:cNvSpPr>
          <p:nvPr>
            <p:ph type="subTitle" idx="6"/>
          </p:nvPr>
        </p:nvSpPr>
        <p:spPr>
          <a:xfrm>
            <a:off x="12648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6" name="Google Shape;336;p31"/>
          <p:cNvSpPr txBox="1">
            <a:spLocks noGrp="1"/>
          </p:cNvSpPr>
          <p:nvPr>
            <p:ph type="title" idx="7"/>
          </p:nvPr>
        </p:nvSpPr>
        <p:spPr>
          <a:xfrm>
            <a:off x="4588408" y="4667499"/>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7" name="Google Shape;337;p31"/>
          <p:cNvSpPr txBox="1">
            <a:spLocks noGrp="1"/>
          </p:cNvSpPr>
          <p:nvPr>
            <p:ph type="subTitle" idx="8"/>
          </p:nvPr>
        </p:nvSpPr>
        <p:spPr>
          <a:xfrm>
            <a:off x="4588408" y="5102196"/>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8" name="Google Shape;338;p31"/>
          <p:cNvSpPr txBox="1">
            <a:spLocks noGrp="1"/>
          </p:cNvSpPr>
          <p:nvPr>
            <p:ph type="title" idx="9"/>
          </p:nvPr>
        </p:nvSpPr>
        <p:spPr>
          <a:xfrm>
            <a:off x="79120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9" name="Google Shape;339;p31"/>
          <p:cNvSpPr txBox="1">
            <a:spLocks noGrp="1"/>
          </p:cNvSpPr>
          <p:nvPr>
            <p:ph type="subTitle" idx="13"/>
          </p:nvPr>
        </p:nvSpPr>
        <p:spPr>
          <a:xfrm>
            <a:off x="79120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0" name="Google Shape;340;p31"/>
          <p:cNvSpPr txBox="1">
            <a:spLocks noGrp="1"/>
          </p:cNvSpPr>
          <p:nvPr>
            <p:ph type="title" idx="14"/>
          </p:nvPr>
        </p:nvSpPr>
        <p:spPr>
          <a:xfrm>
            <a:off x="79120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1" name="Google Shape;341;p31"/>
          <p:cNvSpPr txBox="1">
            <a:spLocks noGrp="1"/>
          </p:cNvSpPr>
          <p:nvPr>
            <p:ph type="subTitle" idx="15"/>
          </p:nvPr>
        </p:nvSpPr>
        <p:spPr>
          <a:xfrm>
            <a:off x="79120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2" name="Google Shape;342;p31"/>
          <p:cNvSpPr txBox="1">
            <a:spLocks noGrp="1"/>
          </p:cNvSpPr>
          <p:nvPr>
            <p:ph type="title" idx="16"/>
          </p:nvPr>
        </p:nvSpPr>
        <p:spPr>
          <a:xfrm>
            <a:off x="4588408" y="1829567"/>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3" name="Google Shape;343;p31"/>
          <p:cNvSpPr txBox="1">
            <a:spLocks noGrp="1"/>
          </p:cNvSpPr>
          <p:nvPr>
            <p:ph type="subTitle" idx="17"/>
          </p:nvPr>
        </p:nvSpPr>
        <p:spPr>
          <a:xfrm>
            <a:off x="4588408" y="2264263"/>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960508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344"/>
        <p:cNvGrpSpPr/>
        <p:nvPr/>
      </p:nvGrpSpPr>
      <p:grpSpPr>
        <a:xfrm>
          <a:off x="0" y="0"/>
          <a:ext cx="0" cy="0"/>
          <a:chOff x="0" y="0"/>
          <a:chExt cx="0" cy="0"/>
        </a:xfrm>
      </p:grpSpPr>
      <p:pic>
        <p:nvPicPr>
          <p:cNvPr id="345" name="Google Shape;345;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46" name="Google Shape;346;p32"/>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47" name="Google Shape;347;p32"/>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8" name="Google Shape;348;p32"/>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9" name="Google Shape;349;p32"/>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0" name="Google Shape;350;p32"/>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1" name="Google Shape;351;p32"/>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2" name="Google Shape;352;p32"/>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3" name="Google Shape;353;p32"/>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4" name="Google Shape;354;p32"/>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5" name="Google Shape;355;p32"/>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6" name="Google Shape;356;p32"/>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7" name="Google Shape;357;p32"/>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8" name="Google Shape;358;p32"/>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9" name="Google Shape;359;p32"/>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32"/>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1" name="Google Shape;361;p32"/>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2" name="Google Shape;362;p32"/>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63" name="Google Shape;363;p32"/>
          <p:cNvPicPr preferRelativeResize="0"/>
          <p:nvPr/>
        </p:nvPicPr>
        <p:blipFill>
          <a:blip r:embed="rId3">
            <a:alphaModFix amt="41000"/>
          </a:blip>
          <a:stretch>
            <a:fillRect/>
          </a:stretch>
        </p:blipFill>
        <p:spPr>
          <a:xfrm rot="1296220" flipH="1">
            <a:off x="7623907" y="3646809"/>
            <a:ext cx="8847285" cy="5730787"/>
          </a:xfrm>
          <a:prstGeom prst="rect">
            <a:avLst/>
          </a:prstGeom>
          <a:noFill/>
          <a:ln>
            <a:noFill/>
          </a:ln>
        </p:spPr>
      </p:pic>
      <p:pic>
        <p:nvPicPr>
          <p:cNvPr id="364" name="Google Shape;364;p32"/>
          <p:cNvPicPr preferRelativeResize="0"/>
          <p:nvPr/>
        </p:nvPicPr>
        <p:blipFill>
          <a:blip r:embed="rId4">
            <a:alphaModFix/>
          </a:blip>
          <a:stretch>
            <a:fillRect/>
          </a:stretch>
        </p:blipFill>
        <p:spPr>
          <a:xfrm>
            <a:off x="6717145" y="4403434"/>
            <a:ext cx="5123043" cy="5044935"/>
          </a:xfrm>
          <a:prstGeom prst="rect">
            <a:avLst/>
          </a:prstGeom>
          <a:noFill/>
          <a:ln>
            <a:noFill/>
          </a:ln>
        </p:spPr>
      </p:pic>
      <p:pic>
        <p:nvPicPr>
          <p:cNvPr id="365" name="Google Shape;365;p32"/>
          <p:cNvPicPr preferRelativeResize="0"/>
          <p:nvPr/>
        </p:nvPicPr>
        <p:blipFill>
          <a:blip r:embed="rId4">
            <a:alphaModFix/>
          </a:blip>
          <a:stretch>
            <a:fillRect/>
          </a:stretch>
        </p:blipFill>
        <p:spPr>
          <a:xfrm>
            <a:off x="10338011" y="107755"/>
            <a:ext cx="5123043" cy="5044935"/>
          </a:xfrm>
          <a:prstGeom prst="rect">
            <a:avLst/>
          </a:prstGeom>
          <a:noFill/>
          <a:ln>
            <a:noFill/>
          </a:ln>
        </p:spPr>
      </p:pic>
      <p:pic>
        <p:nvPicPr>
          <p:cNvPr id="366" name="Google Shape;366;p32"/>
          <p:cNvPicPr preferRelativeResize="0"/>
          <p:nvPr/>
        </p:nvPicPr>
        <p:blipFill>
          <a:blip r:embed="rId4">
            <a:alphaModFix/>
          </a:blip>
          <a:stretch>
            <a:fillRect/>
          </a:stretch>
        </p:blipFill>
        <p:spPr>
          <a:xfrm>
            <a:off x="6057633" y="-1913666"/>
            <a:ext cx="3966667" cy="3906167"/>
          </a:xfrm>
          <a:prstGeom prst="rect">
            <a:avLst/>
          </a:prstGeom>
          <a:noFill/>
          <a:ln>
            <a:noFill/>
          </a:ln>
        </p:spPr>
      </p:pic>
    </p:spTree>
    <p:extLst>
      <p:ext uri="{BB962C8B-B14F-4D97-AF65-F5344CB8AC3E}">
        <p14:creationId xmlns:p14="http://schemas.microsoft.com/office/powerpoint/2010/main" val="490189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367"/>
        <p:cNvGrpSpPr/>
        <p:nvPr/>
      </p:nvGrpSpPr>
      <p:grpSpPr>
        <a:xfrm>
          <a:off x="0" y="0"/>
          <a:ext cx="0" cy="0"/>
          <a:chOff x="0" y="0"/>
          <a:chExt cx="0" cy="0"/>
        </a:xfrm>
      </p:grpSpPr>
      <p:pic>
        <p:nvPicPr>
          <p:cNvPr id="368" name="Google Shape;368;p33"/>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69" name="Google Shape;369;p33"/>
          <p:cNvPicPr preferRelativeResize="0"/>
          <p:nvPr/>
        </p:nvPicPr>
        <p:blipFill>
          <a:blip r:embed="rId3">
            <a:alphaModFix amt="41000"/>
          </a:blip>
          <a:stretch>
            <a:fillRect/>
          </a:stretch>
        </p:blipFill>
        <p:spPr>
          <a:xfrm rot="-1410723">
            <a:off x="-4261925" y="3719994"/>
            <a:ext cx="8847287" cy="5730788"/>
          </a:xfrm>
          <a:prstGeom prst="rect">
            <a:avLst/>
          </a:prstGeom>
          <a:noFill/>
          <a:ln>
            <a:noFill/>
          </a:ln>
        </p:spPr>
      </p:pic>
      <p:pic>
        <p:nvPicPr>
          <p:cNvPr id="370" name="Google Shape;370;p33"/>
          <p:cNvPicPr preferRelativeResize="0"/>
          <p:nvPr/>
        </p:nvPicPr>
        <p:blipFill>
          <a:blip r:embed="rId4">
            <a:alphaModFix/>
          </a:blip>
          <a:stretch>
            <a:fillRect/>
          </a:stretch>
        </p:blipFill>
        <p:spPr>
          <a:xfrm>
            <a:off x="330779" y="4367716"/>
            <a:ext cx="5123043" cy="5044935"/>
          </a:xfrm>
          <a:prstGeom prst="rect">
            <a:avLst/>
          </a:prstGeom>
          <a:noFill/>
          <a:ln>
            <a:noFill/>
          </a:ln>
        </p:spPr>
      </p:pic>
      <p:pic>
        <p:nvPicPr>
          <p:cNvPr id="371" name="Google Shape;371;p33"/>
          <p:cNvPicPr preferRelativeResize="0"/>
          <p:nvPr/>
        </p:nvPicPr>
        <p:blipFill>
          <a:blip r:embed="rId4">
            <a:alphaModFix/>
          </a:blip>
          <a:stretch>
            <a:fillRect/>
          </a:stretch>
        </p:blipFill>
        <p:spPr>
          <a:xfrm>
            <a:off x="-3288372" y="122483"/>
            <a:ext cx="5123043" cy="5044935"/>
          </a:xfrm>
          <a:prstGeom prst="rect">
            <a:avLst/>
          </a:prstGeom>
          <a:noFill/>
          <a:ln>
            <a:noFill/>
          </a:ln>
        </p:spPr>
      </p:pic>
      <p:pic>
        <p:nvPicPr>
          <p:cNvPr id="372" name="Google Shape;372;p33"/>
          <p:cNvPicPr preferRelativeResize="0"/>
          <p:nvPr/>
        </p:nvPicPr>
        <p:blipFill>
          <a:blip r:embed="rId4">
            <a:alphaModFix/>
          </a:blip>
          <a:stretch>
            <a:fillRect/>
          </a:stretch>
        </p:blipFill>
        <p:spPr>
          <a:xfrm>
            <a:off x="2260834" y="-1787285"/>
            <a:ext cx="3685567" cy="3629337"/>
          </a:xfrm>
          <a:prstGeom prst="rect">
            <a:avLst/>
          </a:prstGeom>
          <a:noFill/>
          <a:ln>
            <a:noFill/>
          </a:ln>
        </p:spPr>
      </p:pic>
      <p:pic>
        <p:nvPicPr>
          <p:cNvPr id="373" name="Google Shape;373;p33"/>
          <p:cNvPicPr preferRelativeResize="0"/>
          <p:nvPr/>
        </p:nvPicPr>
        <p:blipFill>
          <a:blip r:embed="rId3">
            <a:alphaModFix amt="41000"/>
          </a:blip>
          <a:stretch>
            <a:fillRect/>
          </a:stretch>
        </p:blipFill>
        <p:spPr>
          <a:xfrm rot="605655">
            <a:off x="7024408" y="5898394"/>
            <a:ext cx="8847285" cy="5730785"/>
          </a:xfrm>
          <a:prstGeom prst="rect">
            <a:avLst/>
          </a:prstGeom>
          <a:noFill/>
          <a:ln>
            <a:noFill/>
          </a:ln>
        </p:spPr>
      </p:pic>
      <p:sp>
        <p:nvSpPr>
          <p:cNvPr id="374" name="Google Shape;374;p33"/>
          <p:cNvSpPr txBox="1">
            <a:spLocks noGrp="1"/>
          </p:cNvSpPr>
          <p:nvPr>
            <p:ph type="title"/>
          </p:nvPr>
        </p:nvSpPr>
        <p:spPr>
          <a:xfrm>
            <a:off x="5946400" y="1458167"/>
            <a:ext cx="5285600" cy="27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75" name="Google Shape;375;p33"/>
          <p:cNvSpPr txBox="1">
            <a:spLocks noGrp="1"/>
          </p:cNvSpPr>
          <p:nvPr>
            <p:ph type="subTitle" idx="1"/>
          </p:nvPr>
        </p:nvSpPr>
        <p:spPr>
          <a:xfrm>
            <a:off x="5946400" y="4403417"/>
            <a:ext cx="5285600" cy="118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6934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76"/>
        <p:cNvGrpSpPr/>
        <p:nvPr/>
      </p:nvGrpSpPr>
      <p:grpSpPr>
        <a:xfrm>
          <a:off x="0" y="0"/>
          <a:ext cx="0" cy="0"/>
          <a:chOff x="0" y="0"/>
          <a:chExt cx="0" cy="0"/>
        </a:xfrm>
      </p:grpSpPr>
      <p:pic>
        <p:nvPicPr>
          <p:cNvPr id="377" name="Google Shape;377;p3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78" name="Google Shape;378;p3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9" name="Google Shape;379;p3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pic>
        <p:nvPicPr>
          <p:cNvPr id="380" name="Google Shape;380;p34"/>
          <p:cNvPicPr preferRelativeResize="0"/>
          <p:nvPr/>
        </p:nvPicPr>
        <p:blipFill>
          <a:blip r:embed="rId3">
            <a:alphaModFix amt="41000"/>
          </a:blip>
          <a:stretch>
            <a:fillRect/>
          </a:stretch>
        </p:blipFill>
        <p:spPr>
          <a:xfrm rot="509854">
            <a:off x="2085430" y="6005682"/>
            <a:ext cx="7526809" cy="4875436"/>
          </a:xfrm>
          <a:prstGeom prst="rect">
            <a:avLst/>
          </a:prstGeom>
          <a:noFill/>
          <a:ln>
            <a:noFill/>
          </a:ln>
        </p:spPr>
      </p:pic>
      <p:pic>
        <p:nvPicPr>
          <p:cNvPr id="381" name="Google Shape;381;p34"/>
          <p:cNvPicPr preferRelativeResize="0"/>
          <p:nvPr/>
        </p:nvPicPr>
        <p:blipFill>
          <a:blip r:embed="rId4">
            <a:alphaModFix/>
          </a:blip>
          <a:stretch>
            <a:fillRect/>
          </a:stretch>
        </p:blipFill>
        <p:spPr>
          <a:xfrm>
            <a:off x="9588742" y="-1321518"/>
            <a:ext cx="3685567" cy="3629337"/>
          </a:xfrm>
          <a:prstGeom prst="rect">
            <a:avLst/>
          </a:prstGeom>
          <a:noFill/>
          <a:ln>
            <a:noFill/>
          </a:ln>
        </p:spPr>
      </p:pic>
    </p:spTree>
    <p:extLst>
      <p:ext uri="{BB962C8B-B14F-4D97-AF65-F5344CB8AC3E}">
        <p14:creationId xmlns:p14="http://schemas.microsoft.com/office/powerpoint/2010/main" val="2717285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82"/>
        <p:cNvGrpSpPr/>
        <p:nvPr/>
      </p:nvGrpSpPr>
      <p:grpSpPr>
        <a:xfrm>
          <a:off x="0" y="0"/>
          <a:ext cx="0" cy="0"/>
          <a:chOff x="0" y="0"/>
          <a:chExt cx="0" cy="0"/>
        </a:xfrm>
      </p:grpSpPr>
      <p:pic>
        <p:nvPicPr>
          <p:cNvPr id="383" name="Google Shape;383;p3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4" name="Google Shape;384;p35"/>
          <p:cNvPicPr preferRelativeResize="0"/>
          <p:nvPr/>
        </p:nvPicPr>
        <p:blipFill>
          <a:blip r:embed="rId3">
            <a:alphaModFix/>
          </a:blip>
          <a:stretch>
            <a:fillRect/>
          </a:stretch>
        </p:blipFill>
        <p:spPr>
          <a:xfrm>
            <a:off x="-1903058" y="-1136185"/>
            <a:ext cx="3685567" cy="3629337"/>
          </a:xfrm>
          <a:prstGeom prst="rect">
            <a:avLst/>
          </a:prstGeom>
          <a:noFill/>
          <a:ln>
            <a:noFill/>
          </a:ln>
        </p:spPr>
      </p:pic>
      <p:pic>
        <p:nvPicPr>
          <p:cNvPr id="385" name="Google Shape;385;p35"/>
          <p:cNvPicPr preferRelativeResize="0"/>
          <p:nvPr/>
        </p:nvPicPr>
        <p:blipFill>
          <a:blip r:embed="rId3">
            <a:alphaModFix/>
          </a:blip>
          <a:stretch>
            <a:fillRect/>
          </a:stretch>
        </p:blipFill>
        <p:spPr>
          <a:xfrm>
            <a:off x="10875219" y="4578217"/>
            <a:ext cx="4596567" cy="4526435"/>
          </a:xfrm>
          <a:prstGeom prst="rect">
            <a:avLst/>
          </a:prstGeom>
          <a:noFill/>
          <a:ln>
            <a:noFill/>
          </a:ln>
        </p:spPr>
      </p:pic>
      <p:pic>
        <p:nvPicPr>
          <p:cNvPr id="386" name="Google Shape;386;p35"/>
          <p:cNvPicPr preferRelativeResize="0"/>
          <p:nvPr/>
        </p:nvPicPr>
        <p:blipFill>
          <a:blip r:embed="rId4">
            <a:alphaModFix amt="41000"/>
          </a:blip>
          <a:stretch>
            <a:fillRect/>
          </a:stretch>
        </p:blipFill>
        <p:spPr>
          <a:xfrm rot="2700009">
            <a:off x="-3104403" y="5957117"/>
            <a:ext cx="7526809" cy="4875436"/>
          </a:xfrm>
          <a:prstGeom prst="rect">
            <a:avLst/>
          </a:prstGeom>
          <a:noFill/>
          <a:ln>
            <a:noFill/>
          </a:ln>
        </p:spPr>
      </p:pic>
      <p:sp>
        <p:nvSpPr>
          <p:cNvPr id="387" name="Google Shape;387;p35"/>
          <p:cNvSpPr txBox="1">
            <a:spLocks noGrp="1"/>
          </p:cNvSpPr>
          <p:nvPr>
            <p:ph type="title"/>
          </p:nvPr>
        </p:nvSpPr>
        <p:spPr>
          <a:xfrm>
            <a:off x="965767" y="593367"/>
            <a:ext cx="1027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355983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88"/>
        <p:cNvGrpSpPr/>
        <p:nvPr/>
      </p:nvGrpSpPr>
      <p:grpSpPr>
        <a:xfrm>
          <a:off x="0" y="0"/>
          <a:ext cx="0" cy="0"/>
          <a:chOff x="0" y="0"/>
          <a:chExt cx="0" cy="0"/>
        </a:xfrm>
      </p:grpSpPr>
      <p:pic>
        <p:nvPicPr>
          <p:cNvPr id="389" name="Google Shape;389;p36"/>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390" name="Google Shape;390;p36"/>
          <p:cNvPicPr preferRelativeResize="0"/>
          <p:nvPr/>
        </p:nvPicPr>
        <p:blipFill>
          <a:blip r:embed="rId3">
            <a:alphaModFix/>
          </a:blip>
          <a:stretch>
            <a:fillRect/>
          </a:stretch>
        </p:blipFill>
        <p:spPr>
          <a:xfrm rot="2273299">
            <a:off x="-3242349" y="-2317237"/>
            <a:ext cx="4596568" cy="4526437"/>
          </a:xfrm>
          <a:prstGeom prst="rect">
            <a:avLst/>
          </a:prstGeom>
          <a:noFill/>
          <a:ln>
            <a:noFill/>
          </a:ln>
        </p:spPr>
      </p:pic>
      <p:pic>
        <p:nvPicPr>
          <p:cNvPr id="391" name="Google Shape;391;p36"/>
          <p:cNvPicPr preferRelativeResize="0"/>
          <p:nvPr/>
        </p:nvPicPr>
        <p:blipFill>
          <a:blip r:embed="rId3">
            <a:alphaModFix/>
          </a:blip>
          <a:stretch>
            <a:fillRect/>
          </a:stretch>
        </p:blipFill>
        <p:spPr>
          <a:xfrm rot="-2144871">
            <a:off x="10382989" y="4362569"/>
            <a:ext cx="3685567" cy="3629337"/>
          </a:xfrm>
          <a:prstGeom prst="rect">
            <a:avLst/>
          </a:prstGeom>
          <a:noFill/>
          <a:ln>
            <a:noFill/>
          </a:ln>
        </p:spPr>
      </p:pic>
      <p:pic>
        <p:nvPicPr>
          <p:cNvPr id="392" name="Google Shape;392;p36"/>
          <p:cNvPicPr preferRelativeResize="0"/>
          <p:nvPr/>
        </p:nvPicPr>
        <p:blipFill>
          <a:blip r:embed="rId4">
            <a:alphaModFix amt="41000"/>
          </a:blip>
          <a:stretch>
            <a:fillRect/>
          </a:stretch>
        </p:blipFill>
        <p:spPr>
          <a:xfrm rot="-6342320">
            <a:off x="8835265" y="-3777734"/>
            <a:ext cx="7526809" cy="4875439"/>
          </a:xfrm>
          <a:prstGeom prst="rect">
            <a:avLst/>
          </a:prstGeom>
          <a:noFill/>
          <a:ln>
            <a:noFill/>
          </a:ln>
        </p:spPr>
      </p:pic>
      <p:sp>
        <p:nvSpPr>
          <p:cNvPr id="393" name="Google Shape;393;p3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491244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94"/>
        <p:cNvGrpSpPr/>
        <p:nvPr/>
      </p:nvGrpSpPr>
      <p:grpSpPr>
        <a:xfrm>
          <a:off x="0" y="0"/>
          <a:ext cx="0" cy="0"/>
          <a:chOff x="0" y="0"/>
          <a:chExt cx="0" cy="0"/>
        </a:xfrm>
      </p:grpSpPr>
      <p:pic>
        <p:nvPicPr>
          <p:cNvPr id="395" name="Google Shape;395;p37"/>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96" name="Google Shape;396;p37"/>
          <p:cNvPicPr preferRelativeResize="0"/>
          <p:nvPr/>
        </p:nvPicPr>
        <p:blipFill>
          <a:blip r:embed="rId3">
            <a:alphaModFix amt="41000"/>
          </a:blip>
          <a:stretch>
            <a:fillRect/>
          </a:stretch>
        </p:blipFill>
        <p:spPr>
          <a:xfrm rot="-4457680" flipH="1">
            <a:off x="8835265" y="5659733"/>
            <a:ext cx="7526809" cy="4875439"/>
          </a:xfrm>
          <a:prstGeom prst="rect">
            <a:avLst/>
          </a:prstGeom>
          <a:noFill/>
          <a:ln>
            <a:noFill/>
          </a:ln>
        </p:spPr>
      </p:pic>
      <p:pic>
        <p:nvPicPr>
          <p:cNvPr id="397" name="Google Shape;397;p37"/>
          <p:cNvPicPr preferRelativeResize="0"/>
          <p:nvPr/>
        </p:nvPicPr>
        <p:blipFill>
          <a:blip r:embed="rId4">
            <a:alphaModFix/>
          </a:blip>
          <a:stretch>
            <a:fillRect/>
          </a:stretch>
        </p:blipFill>
        <p:spPr>
          <a:xfrm rot="8526701" flipH="1">
            <a:off x="-3242349" y="4636883"/>
            <a:ext cx="4596568" cy="4526437"/>
          </a:xfrm>
          <a:prstGeom prst="rect">
            <a:avLst/>
          </a:prstGeom>
          <a:noFill/>
          <a:ln>
            <a:noFill/>
          </a:ln>
        </p:spPr>
      </p:pic>
      <p:pic>
        <p:nvPicPr>
          <p:cNvPr id="398" name="Google Shape;398;p37"/>
          <p:cNvPicPr preferRelativeResize="0"/>
          <p:nvPr/>
        </p:nvPicPr>
        <p:blipFill>
          <a:blip r:embed="rId4">
            <a:alphaModFix/>
          </a:blip>
          <a:stretch>
            <a:fillRect/>
          </a:stretch>
        </p:blipFill>
        <p:spPr>
          <a:xfrm rot="-8655129" flipH="1">
            <a:off x="10382989" y="-1145822"/>
            <a:ext cx="3685567" cy="3629337"/>
          </a:xfrm>
          <a:prstGeom prst="rect">
            <a:avLst/>
          </a:prstGeom>
          <a:noFill/>
          <a:ln>
            <a:noFill/>
          </a:ln>
        </p:spPr>
      </p:pic>
      <p:sp>
        <p:nvSpPr>
          <p:cNvPr id="399" name="Google Shape;399;p37"/>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294256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00"/>
        <p:cNvGrpSpPr/>
        <p:nvPr/>
      </p:nvGrpSpPr>
      <p:grpSpPr>
        <a:xfrm>
          <a:off x="0" y="0"/>
          <a:ext cx="0" cy="0"/>
          <a:chOff x="0" y="0"/>
          <a:chExt cx="0" cy="0"/>
        </a:xfrm>
      </p:grpSpPr>
      <p:pic>
        <p:nvPicPr>
          <p:cNvPr id="401" name="Google Shape;401;p3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2" name="Google Shape;402;p38"/>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03" name="Google Shape;403;p38"/>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04" name="Google Shape;404;p38"/>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05" name="Google Shape;405;p38"/>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07747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06"/>
        <p:cNvGrpSpPr/>
        <p:nvPr/>
      </p:nvGrpSpPr>
      <p:grpSpPr>
        <a:xfrm>
          <a:off x="0" y="0"/>
          <a:ext cx="0" cy="0"/>
          <a:chOff x="0" y="0"/>
          <a:chExt cx="0" cy="0"/>
        </a:xfrm>
      </p:grpSpPr>
      <p:pic>
        <p:nvPicPr>
          <p:cNvPr id="407" name="Google Shape;407;p3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8" name="Google Shape;408;p39"/>
          <p:cNvPicPr preferRelativeResize="0"/>
          <p:nvPr/>
        </p:nvPicPr>
        <p:blipFill>
          <a:blip r:embed="rId3">
            <a:alphaModFix/>
          </a:blip>
          <a:stretch>
            <a:fillRect/>
          </a:stretch>
        </p:blipFill>
        <p:spPr>
          <a:xfrm rot="-8526698">
            <a:off x="8973488" y="4681281"/>
            <a:ext cx="4834059" cy="4760308"/>
          </a:xfrm>
          <a:prstGeom prst="rect">
            <a:avLst/>
          </a:prstGeom>
          <a:noFill/>
          <a:ln>
            <a:noFill/>
          </a:ln>
        </p:spPr>
      </p:pic>
      <p:pic>
        <p:nvPicPr>
          <p:cNvPr id="409" name="Google Shape;409;p39"/>
          <p:cNvPicPr preferRelativeResize="0"/>
          <p:nvPr/>
        </p:nvPicPr>
        <p:blipFill>
          <a:blip r:embed="rId3">
            <a:alphaModFix/>
          </a:blip>
          <a:stretch>
            <a:fillRect/>
          </a:stretch>
        </p:blipFill>
        <p:spPr>
          <a:xfrm rot="8655129">
            <a:off x="-813125" y="-1490583"/>
            <a:ext cx="3685567" cy="3629337"/>
          </a:xfrm>
          <a:prstGeom prst="rect">
            <a:avLst/>
          </a:prstGeom>
          <a:noFill/>
          <a:ln>
            <a:noFill/>
          </a:ln>
        </p:spPr>
      </p:pic>
      <p:pic>
        <p:nvPicPr>
          <p:cNvPr id="410" name="Google Shape;410;p39"/>
          <p:cNvPicPr preferRelativeResize="0"/>
          <p:nvPr/>
        </p:nvPicPr>
        <p:blipFill>
          <a:blip r:embed="rId4">
            <a:alphaModFix amt="41000"/>
          </a:blip>
          <a:stretch>
            <a:fillRect/>
          </a:stretch>
        </p:blipFill>
        <p:spPr>
          <a:xfrm rot="-569036">
            <a:off x="10669228" y="-1031502"/>
            <a:ext cx="7526811" cy="4875441"/>
          </a:xfrm>
          <a:prstGeom prst="rect">
            <a:avLst/>
          </a:prstGeom>
          <a:noFill/>
          <a:ln>
            <a:noFill/>
          </a:ln>
        </p:spPr>
      </p:pic>
      <p:pic>
        <p:nvPicPr>
          <p:cNvPr id="411" name="Google Shape;411;p39"/>
          <p:cNvPicPr preferRelativeResize="0"/>
          <p:nvPr/>
        </p:nvPicPr>
        <p:blipFill>
          <a:blip r:embed="rId4">
            <a:alphaModFix amt="41000"/>
          </a:blip>
          <a:stretch>
            <a:fillRect/>
          </a:stretch>
        </p:blipFill>
        <p:spPr>
          <a:xfrm rot="1821582">
            <a:off x="-4359738" y="3980964"/>
            <a:ext cx="7526812" cy="4875440"/>
          </a:xfrm>
          <a:prstGeom prst="rect">
            <a:avLst/>
          </a:prstGeom>
          <a:noFill/>
          <a:ln>
            <a:noFill/>
          </a:ln>
        </p:spPr>
      </p:pic>
      <p:sp>
        <p:nvSpPr>
          <p:cNvPr id="412" name="Google Shape;412;p39"/>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3" name="Google Shape;413;p39"/>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4" name="Google Shape;414;p39"/>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5" name="Google Shape;415;p39"/>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6" name="Google Shape;416;p39"/>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7" name="Google Shape;417;p39"/>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12914086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18"/>
        <p:cNvGrpSpPr/>
        <p:nvPr/>
      </p:nvGrpSpPr>
      <p:grpSpPr>
        <a:xfrm>
          <a:off x="0" y="0"/>
          <a:ext cx="0" cy="0"/>
          <a:chOff x="0" y="0"/>
          <a:chExt cx="0" cy="0"/>
        </a:xfrm>
      </p:grpSpPr>
      <p:pic>
        <p:nvPicPr>
          <p:cNvPr id="419" name="Google Shape;419;p4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20" name="Google Shape;420;p40"/>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21" name="Google Shape;421;p40"/>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22" name="Google Shape;422;p40"/>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23" name="Google Shape;423;p40"/>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4" name="Google Shape;424;p40"/>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5" name="Google Shape;425;p40"/>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6" name="Google Shape;426;p40"/>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7" name="Google Shape;427;p40"/>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8" name="Google Shape;428;p40"/>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9" name="Google Shape;429;p40"/>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0" name="Google Shape;430;p40"/>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1" name="Google Shape;431;p40"/>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2" name="Google Shape;432;p40"/>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256811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 name="Google Shape;38;p5"/>
          <p:cNvPicPr preferRelativeResize="0"/>
          <p:nvPr/>
        </p:nvPicPr>
        <p:blipFill>
          <a:blip r:embed="rId3">
            <a:alphaModFix amt="10000"/>
          </a:blip>
          <a:stretch>
            <a:fillRect/>
          </a:stretch>
        </p:blipFill>
        <p:spPr>
          <a:xfrm rot="162598">
            <a:off x="213320" y="2252908"/>
            <a:ext cx="11249827" cy="7287016"/>
          </a:xfrm>
          <a:prstGeom prst="rect">
            <a:avLst/>
          </a:prstGeom>
          <a:noFill/>
          <a:ln>
            <a:noFill/>
          </a:ln>
        </p:spPr>
      </p:pic>
      <p:pic>
        <p:nvPicPr>
          <p:cNvPr id="39" name="Google Shape;39;p5"/>
          <p:cNvPicPr preferRelativeResize="0"/>
          <p:nvPr/>
        </p:nvPicPr>
        <p:blipFill>
          <a:blip r:embed="rId3">
            <a:alphaModFix amt="41000"/>
          </a:blip>
          <a:stretch>
            <a:fillRect/>
          </a:stretch>
        </p:blipFill>
        <p:spPr>
          <a:xfrm rot="863724">
            <a:off x="9558214" y="-2074939"/>
            <a:ext cx="8933567" cy="5786693"/>
          </a:xfrm>
          <a:prstGeom prst="rect">
            <a:avLst/>
          </a:prstGeom>
          <a:noFill/>
          <a:ln>
            <a:noFill/>
          </a:ln>
        </p:spPr>
      </p:pic>
      <p:pic>
        <p:nvPicPr>
          <p:cNvPr id="40" name="Google Shape;40;p5"/>
          <p:cNvPicPr preferRelativeResize="0"/>
          <p:nvPr/>
        </p:nvPicPr>
        <p:blipFill>
          <a:blip r:embed="rId3">
            <a:alphaModFix amt="41000"/>
          </a:blip>
          <a:stretch>
            <a:fillRect/>
          </a:stretch>
        </p:blipFill>
        <p:spPr>
          <a:xfrm rot="-2699995">
            <a:off x="-6328970" y="4232457"/>
            <a:ext cx="8933569" cy="5786695"/>
          </a:xfrm>
          <a:prstGeom prst="rect">
            <a:avLst/>
          </a:prstGeom>
          <a:noFill/>
          <a:ln>
            <a:noFill/>
          </a:ln>
        </p:spPr>
      </p:pic>
      <p:pic>
        <p:nvPicPr>
          <p:cNvPr id="41" name="Google Shape;41;p5"/>
          <p:cNvPicPr preferRelativeResize="0"/>
          <p:nvPr/>
        </p:nvPicPr>
        <p:blipFill>
          <a:blip r:embed="rId4">
            <a:alphaModFix/>
          </a:blip>
          <a:stretch>
            <a:fillRect/>
          </a:stretch>
        </p:blipFill>
        <p:spPr>
          <a:xfrm>
            <a:off x="-1814233" y="-1090433"/>
            <a:ext cx="3599068" cy="3544200"/>
          </a:xfrm>
          <a:prstGeom prst="rect">
            <a:avLst/>
          </a:prstGeom>
          <a:noFill/>
          <a:ln>
            <a:noFill/>
          </a:ln>
        </p:spPr>
      </p:pic>
      <p:pic>
        <p:nvPicPr>
          <p:cNvPr id="42" name="Google Shape;42;p5"/>
          <p:cNvPicPr preferRelativeResize="0"/>
          <p:nvPr/>
        </p:nvPicPr>
        <p:blipFill>
          <a:blip r:embed="rId4">
            <a:alphaModFix/>
          </a:blip>
          <a:stretch>
            <a:fillRect/>
          </a:stretch>
        </p:blipFill>
        <p:spPr>
          <a:xfrm>
            <a:off x="10335179" y="5149733"/>
            <a:ext cx="3599068" cy="3544200"/>
          </a:xfrm>
          <a:prstGeom prst="rect">
            <a:avLst/>
          </a:prstGeom>
          <a:noFill/>
          <a:ln>
            <a:noFill/>
          </a:ln>
        </p:spPr>
      </p:pic>
      <p:sp>
        <p:nvSpPr>
          <p:cNvPr id="43" name="Google Shape;4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 name="Google Shape;4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 name="Google Shape;4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 name="Google Shape;4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273344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33"/>
        <p:cNvGrpSpPr/>
        <p:nvPr/>
      </p:nvGrpSpPr>
      <p:grpSpPr>
        <a:xfrm>
          <a:off x="0" y="0"/>
          <a:ext cx="0" cy="0"/>
          <a:chOff x="0" y="0"/>
          <a:chExt cx="0" cy="0"/>
        </a:xfrm>
      </p:grpSpPr>
      <p:pic>
        <p:nvPicPr>
          <p:cNvPr id="434" name="Google Shape;434;p4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35" name="Google Shape;435;p4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6" name="Google Shape;436;p41"/>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37" name="Google Shape;437;p41"/>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38" name="Google Shape;438;p41"/>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9" name="Google Shape;439;p41"/>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0" name="Google Shape;440;p41"/>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1" name="Google Shape;441;p41"/>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42" name="Google Shape;442;p41"/>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3" name="Google Shape;443;p41"/>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4" name="Google Shape;444;p41"/>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pic>
        <p:nvPicPr>
          <p:cNvPr id="445" name="Google Shape;445;p41"/>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446" name="Google Shape;446;p41"/>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447" name="Google Shape;447;p41"/>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448" name="Google Shape;448;p41"/>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Tree>
    <p:extLst>
      <p:ext uri="{BB962C8B-B14F-4D97-AF65-F5344CB8AC3E}">
        <p14:creationId xmlns:p14="http://schemas.microsoft.com/office/powerpoint/2010/main" val="1217345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49"/>
        <p:cNvGrpSpPr/>
        <p:nvPr/>
      </p:nvGrpSpPr>
      <p:grpSpPr>
        <a:xfrm>
          <a:off x="0" y="0"/>
          <a:ext cx="0" cy="0"/>
          <a:chOff x="0" y="0"/>
          <a:chExt cx="0" cy="0"/>
        </a:xfrm>
      </p:grpSpPr>
      <p:pic>
        <p:nvPicPr>
          <p:cNvPr id="450" name="Google Shape;450;p4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1" name="Google Shape;451;p42"/>
          <p:cNvPicPr preferRelativeResize="0"/>
          <p:nvPr/>
        </p:nvPicPr>
        <p:blipFill>
          <a:blip r:embed="rId3">
            <a:alphaModFix amt="41000"/>
          </a:blip>
          <a:stretch>
            <a:fillRect/>
          </a:stretch>
        </p:blipFill>
        <p:spPr>
          <a:xfrm rot="-1042746">
            <a:off x="-2489620" y="-4098371"/>
            <a:ext cx="8933567" cy="5786693"/>
          </a:xfrm>
          <a:prstGeom prst="rect">
            <a:avLst/>
          </a:prstGeom>
          <a:noFill/>
          <a:ln>
            <a:noFill/>
          </a:ln>
        </p:spPr>
      </p:pic>
      <p:pic>
        <p:nvPicPr>
          <p:cNvPr id="452" name="Google Shape;452;p42"/>
          <p:cNvPicPr preferRelativeResize="0"/>
          <p:nvPr/>
        </p:nvPicPr>
        <p:blipFill>
          <a:blip r:embed="rId4">
            <a:alphaModFix/>
          </a:blip>
          <a:stretch>
            <a:fillRect/>
          </a:stretch>
        </p:blipFill>
        <p:spPr>
          <a:xfrm>
            <a:off x="-3674041" y="4470990"/>
            <a:ext cx="4726700" cy="4654601"/>
          </a:xfrm>
          <a:prstGeom prst="rect">
            <a:avLst/>
          </a:prstGeom>
          <a:noFill/>
          <a:ln>
            <a:noFill/>
          </a:ln>
        </p:spPr>
      </p:pic>
      <p:pic>
        <p:nvPicPr>
          <p:cNvPr id="453" name="Google Shape;453;p42"/>
          <p:cNvPicPr preferRelativeResize="0"/>
          <p:nvPr/>
        </p:nvPicPr>
        <p:blipFill>
          <a:blip r:embed="rId4">
            <a:alphaModFix/>
          </a:blip>
          <a:stretch>
            <a:fillRect/>
          </a:stretch>
        </p:blipFill>
        <p:spPr>
          <a:xfrm>
            <a:off x="10906691" y="-483868"/>
            <a:ext cx="3599068" cy="3544200"/>
          </a:xfrm>
          <a:prstGeom prst="rect">
            <a:avLst/>
          </a:prstGeom>
          <a:noFill/>
          <a:ln>
            <a:noFill/>
          </a:ln>
        </p:spPr>
      </p:pic>
      <p:sp>
        <p:nvSpPr>
          <p:cNvPr id="454" name="Google Shape;454;p4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5" name="Google Shape;455;p42"/>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6" name="Google Shape;456;p42"/>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759864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57"/>
        <p:cNvGrpSpPr/>
        <p:nvPr/>
      </p:nvGrpSpPr>
      <p:grpSpPr>
        <a:xfrm>
          <a:off x="0" y="0"/>
          <a:ext cx="0" cy="0"/>
          <a:chOff x="0" y="0"/>
          <a:chExt cx="0" cy="0"/>
        </a:xfrm>
      </p:grpSpPr>
      <p:pic>
        <p:nvPicPr>
          <p:cNvPr id="458" name="Google Shape;458;p4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9" name="Google Shape;459;p43"/>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60" name="Google Shape;460;p43"/>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61" name="Google Shape;461;p43"/>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62" name="Google Shape;462;p43"/>
          <p:cNvSpPr txBox="1">
            <a:spLocks noGrp="1"/>
          </p:cNvSpPr>
          <p:nvPr>
            <p:ph type="body" idx="1"/>
          </p:nvPr>
        </p:nvSpPr>
        <p:spPr>
          <a:xfrm>
            <a:off x="1628667" y="3975267"/>
            <a:ext cx="4404000" cy="2004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63" name="Google Shape;463;p43"/>
          <p:cNvSpPr txBox="1">
            <a:spLocks noGrp="1"/>
          </p:cNvSpPr>
          <p:nvPr>
            <p:ph type="body" idx="2"/>
          </p:nvPr>
        </p:nvSpPr>
        <p:spPr>
          <a:xfrm>
            <a:off x="6159133" y="3975267"/>
            <a:ext cx="4404000" cy="200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64" name="Google Shape;464;p4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5" name="Google Shape;465;p43"/>
          <p:cNvSpPr txBox="1">
            <a:spLocks noGrp="1"/>
          </p:cNvSpPr>
          <p:nvPr>
            <p:ph type="title" idx="3"/>
          </p:nvPr>
        </p:nvSpPr>
        <p:spPr>
          <a:xfrm>
            <a:off x="1628667" y="3223500"/>
            <a:ext cx="44040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6" name="Google Shape;466;p43"/>
          <p:cNvSpPr txBox="1">
            <a:spLocks noGrp="1"/>
          </p:cNvSpPr>
          <p:nvPr>
            <p:ph type="title" idx="4"/>
          </p:nvPr>
        </p:nvSpPr>
        <p:spPr>
          <a:xfrm>
            <a:off x="6158935" y="3223500"/>
            <a:ext cx="4404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9177561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67"/>
        <p:cNvGrpSpPr/>
        <p:nvPr/>
      </p:nvGrpSpPr>
      <p:grpSpPr>
        <a:xfrm>
          <a:off x="0" y="0"/>
          <a:ext cx="0" cy="0"/>
          <a:chOff x="0" y="0"/>
          <a:chExt cx="0" cy="0"/>
        </a:xfrm>
      </p:grpSpPr>
      <p:pic>
        <p:nvPicPr>
          <p:cNvPr id="468" name="Google Shape;468;p4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69" name="Google Shape;469;p44"/>
          <p:cNvPicPr preferRelativeResize="0"/>
          <p:nvPr/>
        </p:nvPicPr>
        <p:blipFill>
          <a:blip r:embed="rId3">
            <a:alphaModFix/>
          </a:blip>
          <a:stretch>
            <a:fillRect/>
          </a:stretch>
        </p:blipFill>
        <p:spPr>
          <a:xfrm rot="-8526699">
            <a:off x="-2976552" y="339291"/>
            <a:ext cx="4708903" cy="4637060"/>
          </a:xfrm>
          <a:prstGeom prst="rect">
            <a:avLst/>
          </a:prstGeom>
          <a:noFill/>
          <a:ln>
            <a:noFill/>
          </a:ln>
        </p:spPr>
      </p:pic>
      <p:pic>
        <p:nvPicPr>
          <p:cNvPr id="470" name="Google Shape;470;p44"/>
          <p:cNvPicPr preferRelativeResize="0"/>
          <p:nvPr/>
        </p:nvPicPr>
        <p:blipFill>
          <a:blip r:embed="rId4">
            <a:alphaModFix amt="41000"/>
          </a:blip>
          <a:stretch>
            <a:fillRect/>
          </a:stretch>
        </p:blipFill>
        <p:spPr>
          <a:xfrm rot="697297">
            <a:off x="-6196871" y="-2084352"/>
            <a:ext cx="8395107" cy="5437869"/>
          </a:xfrm>
          <a:prstGeom prst="rect">
            <a:avLst/>
          </a:prstGeom>
          <a:noFill/>
          <a:ln>
            <a:noFill/>
          </a:ln>
        </p:spPr>
      </p:pic>
      <p:pic>
        <p:nvPicPr>
          <p:cNvPr id="471" name="Google Shape;471;p44"/>
          <p:cNvPicPr preferRelativeResize="0"/>
          <p:nvPr/>
        </p:nvPicPr>
        <p:blipFill>
          <a:blip r:embed="rId4">
            <a:alphaModFix amt="41000"/>
          </a:blip>
          <a:stretch>
            <a:fillRect/>
          </a:stretch>
        </p:blipFill>
        <p:spPr>
          <a:xfrm rot="697297">
            <a:off x="10191296" y="2340848"/>
            <a:ext cx="8395107" cy="5437869"/>
          </a:xfrm>
          <a:prstGeom prst="rect">
            <a:avLst/>
          </a:prstGeom>
          <a:noFill/>
          <a:ln>
            <a:noFill/>
          </a:ln>
        </p:spPr>
      </p:pic>
      <p:sp>
        <p:nvSpPr>
          <p:cNvPr id="472" name="Google Shape;472;p44"/>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3" name="Google Shape;473;p44"/>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4" name="Google Shape;474;p44"/>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5" name="Google Shape;475;p44"/>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6" name="Google Shape;476;p44"/>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675204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77"/>
        <p:cNvGrpSpPr/>
        <p:nvPr/>
      </p:nvGrpSpPr>
      <p:grpSpPr>
        <a:xfrm>
          <a:off x="0" y="0"/>
          <a:ext cx="0" cy="0"/>
          <a:chOff x="0" y="0"/>
          <a:chExt cx="0" cy="0"/>
        </a:xfrm>
      </p:grpSpPr>
      <p:pic>
        <p:nvPicPr>
          <p:cNvPr id="478" name="Google Shape;478;p4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79" name="Google Shape;479;p45"/>
          <p:cNvPicPr preferRelativeResize="0"/>
          <p:nvPr/>
        </p:nvPicPr>
        <p:blipFill>
          <a:blip r:embed="rId3">
            <a:alphaModFix amt="10000"/>
          </a:blip>
          <a:stretch>
            <a:fillRect/>
          </a:stretch>
        </p:blipFill>
        <p:spPr>
          <a:xfrm rot="623217">
            <a:off x="3092083" y="694932"/>
            <a:ext cx="11485469" cy="7439705"/>
          </a:xfrm>
          <a:prstGeom prst="rect">
            <a:avLst/>
          </a:prstGeom>
          <a:noFill/>
          <a:ln>
            <a:noFill/>
          </a:ln>
        </p:spPr>
      </p:pic>
      <p:sp>
        <p:nvSpPr>
          <p:cNvPr id="480" name="Google Shape;480;p4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81" name="Google Shape;481;p45"/>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pic>
        <p:nvPicPr>
          <p:cNvPr id="482" name="Google Shape;482;p45"/>
          <p:cNvPicPr preferRelativeResize="0"/>
          <p:nvPr/>
        </p:nvPicPr>
        <p:blipFill>
          <a:blip r:embed="rId4">
            <a:alphaModFix/>
          </a:blip>
          <a:stretch>
            <a:fillRect/>
          </a:stretch>
        </p:blipFill>
        <p:spPr>
          <a:xfrm rot="-8526696">
            <a:off x="8459160" y="3127277"/>
            <a:ext cx="4975553" cy="4899647"/>
          </a:xfrm>
          <a:prstGeom prst="rect">
            <a:avLst/>
          </a:prstGeom>
          <a:noFill/>
          <a:ln>
            <a:noFill/>
          </a:ln>
        </p:spPr>
      </p:pic>
      <p:pic>
        <p:nvPicPr>
          <p:cNvPr id="483" name="Google Shape;483;p45"/>
          <p:cNvPicPr preferRelativeResize="0"/>
          <p:nvPr/>
        </p:nvPicPr>
        <p:blipFill>
          <a:blip r:embed="rId4">
            <a:alphaModFix/>
          </a:blip>
          <a:stretch>
            <a:fillRect/>
          </a:stretch>
        </p:blipFill>
        <p:spPr>
          <a:xfrm rot="-8526696">
            <a:off x="-2042687" y="-1360537"/>
            <a:ext cx="3675280" cy="3619208"/>
          </a:xfrm>
          <a:prstGeom prst="rect">
            <a:avLst/>
          </a:prstGeom>
          <a:noFill/>
          <a:ln>
            <a:noFill/>
          </a:ln>
        </p:spPr>
      </p:pic>
    </p:spTree>
    <p:extLst>
      <p:ext uri="{BB962C8B-B14F-4D97-AF65-F5344CB8AC3E}">
        <p14:creationId xmlns:p14="http://schemas.microsoft.com/office/powerpoint/2010/main" val="3442451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84"/>
        <p:cNvGrpSpPr/>
        <p:nvPr/>
      </p:nvGrpSpPr>
      <p:grpSpPr>
        <a:xfrm>
          <a:off x="0" y="0"/>
          <a:ext cx="0" cy="0"/>
          <a:chOff x="0" y="0"/>
          <a:chExt cx="0" cy="0"/>
        </a:xfrm>
      </p:grpSpPr>
      <p:pic>
        <p:nvPicPr>
          <p:cNvPr id="485" name="Google Shape;485;p4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86" name="Google Shape;486;p46"/>
          <p:cNvPicPr preferRelativeResize="0"/>
          <p:nvPr/>
        </p:nvPicPr>
        <p:blipFill>
          <a:blip r:embed="rId3">
            <a:alphaModFix amt="41000"/>
          </a:blip>
          <a:stretch>
            <a:fillRect/>
          </a:stretch>
        </p:blipFill>
        <p:spPr>
          <a:xfrm rot="697297">
            <a:off x="-4513238" y="-3412685"/>
            <a:ext cx="8395107" cy="5437869"/>
          </a:xfrm>
          <a:prstGeom prst="rect">
            <a:avLst/>
          </a:prstGeom>
          <a:noFill/>
          <a:ln>
            <a:noFill/>
          </a:ln>
        </p:spPr>
      </p:pic>
      <p:pic>
        <p:nvPicPr>
          <p:cNvPr id="487" name="Google Shape;487;p46"/>
          <p:cNvPicPr preferRelativeResize="0"/>
          <p:nvPr/>
        </p:nvPicPr>
        <p:blipFill>
          <a:blip r:embed="rId3">
            <a:alphaModFix amt="41000"/>
          </a:blip>
          <a:stretch>
            <a:fillRect/>
          </a:stretch>
        </p:blipFill>
        <p:spPr>
          <a:xfrm rot="-417934">
            <a:off x="4260063" y="5413215"/>
            <a:ext cx="8395108" cy="5437871"/>
          </a:xfrm>
          <a:prstGeom prst="rect">
            <a:avLst/>
          </a:prstGeom>
          <a:noFill/>
          <a:ln>
            <a:noFill/>
          </a:ln>
        </p:spPr>
      </p:pic>
      <p:pic>
        <p:nvPicPr>
          <p:cNvPr id="488" name="Google Shape;488;p46"/>
          <p:cNvPicPr preferRelativeResize="0"/>
          <p:nvPr/>
        </p:nvPicPr>
        <p:blipFill>
          <a:blip r:embed="rId4">
            <a:alphaModFix/>
          </a:blip>
          <a:stretch>
            <a:fillRect/>
          </a:stretch>
        </p:blipFill>
        <p:spPr>
          <a:xfrm rot="-8526696">
            <a:off x="8734588" y="-1777587"/>
            <a:ext cx="3675280" cy="3619208"/>
          </a:xfrm>
          <a:prstGeom prst="rect">
            <a:avLst/>
          </a:prstGeom>
          <a:noFill/>
          <a:ln>
            <a:noFill/>
          </a:ln>
        </p:spPr>
      </p:pic>
      <p:pic>
        <p:nvPicPr>
          <p:cNvPr id="489" name="Google Shape;489;p46"/>
          <p:cNvPicPr preferRelativeResize="0"/>
          <p:nvPr/>
        </p:nvPicPr>
        <p:blipFill>
          <a:blip r:embed="rId4">
            <a:alphaModFix/>
          </a:blip>
          <a:stretch>
            <a:fillRect/>
          </a:stretch>
        </p:blipFill>
        <p:spPr>
          <a:xfrm rot="-8526696">
            <a:off x="10583955" y="219616"/>
            <a:ext cx="3675280" cy="3619208"/>
          </a:xfrm>
          <a:prstGeom prst="rect">
            <a:avLst/>
          </a:prstGeom>
          <a:noFill/>
          <a:ln>
            <a:noFill/>
          </a:ln>
        </p:spPr>
      </p:pic>
      <p:pic>
        <p:nvPicPr>
          <p:cNvPr id="490" name="Google Shape;490;p46"/>
          <p:cNvPicPr preferRelativeResize="0"/>
          <p:nvPr/>
        </p:nvPicPr>
        <p:blipFill>
          <a:blip r:embed="rId4">
            <a:alphaModFix/>
          </a:blip>
          <a:stretch>
            <a:fillRect/>
          </a:stretch>
        </p:blipFill>
        <p:spPr>
          <a:xfrm rot="-8526699">
            <a:off x="-3656185" y="4478825"/>
            <a:ext cx="4708903" cy="4637060"/>
          </a:xfrm>
          <a:prstGeom prst="rect">
            <a:avLst/>
          </a:prstGeom>
          <a:noFill/>
          <a:ln>
            <a:noFill/>
          </a:ln>
        </p:spPr>
      </p:pic>
      <p:sp>
        <p:nvSpPr>
          <p:cNvPr id="491" name="Google Shape;491;p4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92" name="Google Shape;492;p46"/>
          <p:cNvSpPr txBox="1">
            <a:spLocks noGrp="1"/>
          </p:cNvSpPr>
          <p:nvPr>
            <p:ph type="title" idx="2"/>
          </p:nvPr>
        </p:nvSpPr>
        <p:spPr>
          <a:xfrm>
            <a:off x="1250267"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3" name="Google Shape;493;p46"/>
          <p:cNvSpPr txBox="1">
            <a:spLocks noGrp="1"/>
          </p:cNvSpPr>
          <p:nvPr>
            <p:ph type="subTitle" idx="1"/>
          </p:nvPr>
        </p:nvSpPr>
        <p:spPr>
          <a:xfrm>
            <a:off x="1250267"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4" name="Google Shape;494;p46"/>
          <p:cNvSpPr txBox="1">
            <a:spLocks noGrp="1"/>
          </p:cNvSpPr>
          <p:nvPr>
            <p:ph type="title" idx="3"/>
          </p:nvPr>
        </p:nvSpPr>
        <p:spPr>
          <a:xfrm>
            <a:off x="4645899"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5" name="Google Shape;495;p46"/>
          <p:cNvSpPr txBox="1">
            <a:spLocks noGrp="1"/>
          </p:cNvSpPr>
          <p:nvPr>
            <p:ph type="subTitle" idx="4"/>
          </p:nvPr>
        </p:nvSpPr>
        <p:spPr>
          <a:xfrm>
            <a:off x="4645896"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6" name="Google Shape;496;p46"/>
          <p:cNvSpPr txBox="1">
            <a:spLocks noGrp="1"/>
          </p:cNvSpPr>
          <p:nvPr>
            <p:ph type="title" idx="5"/>
          </p:nvPr>
        </p:nvSpPr>
        <p:spPr>
          <a:xfrm>
            <a:off x="8041532"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7" name="Google Shape;497;p46"/>
          <p:cNvSpPr txBox="1">
            <a:spLocks noGrp="1"/>
          </p:cNvSpPr>
          <p:nvPr>
            <p:ph type="subTitle" idx="6"/>
          </p:nvPr>
        </p:nvSpPr>
        <p:spPr>
          <a:xfrm>
            <a:off x="8041533"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390351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498"/>
        <p:cNvGrpSpPr/>
        <p:nvPr/>
      </p:nvGrpSpPr>
      <p:grpSpPr>
        <a:xfrm>
          <a:off x="0" y="0"/>
          <a:ext cx="0" cy="0"/>
          <a:chOff x="0" y="0"/>
          <a:chExt cx="0" cy="0"/>
        </a:xfrm>
      </p:grpSpPr>
      <p:pic>
        <p:nvPicPr>
          <p:cNvPr id="499" name="Google Shape;499;p47"/>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500" name="Google Shape;500;p47"/>
          <p:cNvPicPr preferRelativeResize="0"/>
          <p:nvPr/>
        </p:nvPicPr>
        <p:blipFill>
          <a:blip r:embed="rId3">
            <a:alphaModFix amt="41000"/>
          </a:blip>
          <a:stretch>
            <a:fillRect/>
          </a:stretch>
        </p:blipFill>
        <p:spPr>
          <a:xfrm rot="7060367" flipH="1">
            <a:off x="-3487058" y="-3731185"/>
            <a:ext cx="7294281" cy="4724804"/>
          </a:xfrm>
          <a:prstGeom prst="rect">
            <a:avLst/>
          </a:prstGeom>
          <a:noFill/>
          <a:ln>
            <a:noFill/>
          </a:ln>
        </p:spPr>
      </p:pic>
      <p:pic>
        <p:nvPicPr>
          <p:cNvPr id="501" name="Google Shape;501;p47"/>
          <p:cNvPicPr preferRelativeResize="0"/>
          <p:nvPr/>
        </p:nvPicPr>
        <p:blipFill>
          <a:blip r:embed="rId4">
            <a:alphaModFix/>
          </a:blip>
          <a:stretch>
            <a:fillRect/>
          </a:stretch>
        </p:blipFill>
        <p:spPr>
          <a:xfrm rot="10635949">
            <a:off x="10785826" y="-2363742"/>
            <a:ext cx="4708900" cy="4637060"/>
          </a:xfrm>
          <a:prstGeom prst="rect">
            <a:avLst/>
          </a:prstGeom>
          <a:noFill/>
          <a:ln>
            <a:noFill/>
          </a:ln>
        </p:spPr>
      </p:pic>
      <p:pic>
        <p:nvPicPr>
          <p:cNvPr id="502" name="Google Shape;502;p47"/>
          <p:cNvPicPr preferRelativeResize="0"/>
          <p:nvPr/>
        </p:nvPicPr>
        <p:blipFill>
          <a:blip r:embed="rId4">
            <a:alphaModFix/>
          </a:blip>
          <a:stretch>
            <a:fillRect/>
          </a:stretch>
        </p:blipFill>
        <p:spPr>
          <a:xfrm rot="10635950">
            <a:off x="-1821059" y="4458512"/>
            <a:ext cx="3602852" cy="3547909"/>
          </a:xfrm>
          <a:prstGeom prst="rect">
            <a:avLst/>
          </a:prstGeom>
          <a:noFill/>
          <a:ln>
            <a:noFill/>
          </a:ln>
        </p:spPr>
      </p:pic>
      <p:sp>
        <p:nvSpPr>
          <p:cNvPr id="503" name="Google Shape;503;p47"/>
          <p:cNvSpPr txBox="1">
            <a:spLocks noGrp="1"/>
          </p:cNvSpPr>
          <p:nvPr>
            <p:ph type="body" idx="1"/>
          </p:nvPr>
        </p:nvSpPr>
        <p:spPr>
          <a:xfrm>
            <a:off x="960000"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4" name="Google Shape;504;p47"/>
          <p:cNvSpPr txBox="1">
            <a:spLocks noGrp="1"/>
          </p:cNvSpPr>
          <p:nvPr>
            <p:ph type="body" idx="2"/>
          </p:nvPr>
        </p:nvSpPr>
        <p:spPr>
          <a:xfrm>
            <a:off x="4416057"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5" name="Google Shape;505;p4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6" name="Google Shape;506;p47"/>
          <p:cNvSpPr txBox="1">
            <a:spLocks noGrp="1"/>
          </p:cNvSpPr>
          <p:nvPr>
            <p:ph type="title" idx="3"/>
          </p:nvPr>
        </p:nvSpPr>
        <p:spPr>
          <a:xfrm>
            <a:off x="960000" y="3409233"/>
            <a:ext cx="33596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7" name="Google Shape;507;p47"/>
          <p:cNvSpPr txBox="1">
            <a:spLocks noGrp="1"/>
          </p:cNvSpPr>
          <p:nvPr>
            <p:ph type="title" idx="4"/>
          </p:nvPr>
        </p:nvSpPr>
        <p:spPr>
          <a:xfrm>
            <a:off x="4415899"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8" name="Google Shape;508;p47"/>
          <p:cNvSpPr txBox="1">
            <a:spLocks noGrp="1"/>
          </p:cNvSpPr>
          <p:nvPr>
            <p:ph type="body" idx="5"/>
          </p:nvPr>
        </p:nvSpPr>
        <p:spPr>
          <a:xfrm>
            <a:off x="7872332"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9" name="Google Shape;509;p47"/>
          <p:cNvSpPr txBox="1">
            <a:spLocks noGrp="1"/>
          </p:cNvSpPr>
          <p:nvPr>
            <p:ph type="title" idx="6"/>
          </p:nvPr>
        </p:nvSpPr>
        <p:spPr>
          <a:xfrm>
            <a:off x="7872167"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703314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10"/>
        <p:cNvGrpSpPr/>
        <p:nvPr/>
      </p:nvGrpSpPr>
      <p:grpSpPr>
        <a:xfrm>
          <a:off x="0" y="0"/>
          <a:ext cx="0" cy="0"/>
          <a:chOff x="0" y="0"/>
          <a:chExt cx="0" cy="0"/>
        </a:xfrm>
      </p:grpSpPr>
      <p:pic>
        <p:nvPicPr>
          <p:cNvPr id="511" name="Google Shape;511;p4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12" name="Google Shape;512;p48"/>
          <p:cNvPicPr preferRelativeResize="0"/>
          <p:nvPr/>
        </p:nvPicPr>
        <p:blipFill>
          <a:blip r:embed="rId3">
            <a:alphaModFix/>
          </a:blip>
          <a:stretch>
            <a:fillRect/>
          </a:stretch>
        </p:blipFill>
        <p:spPr>
          <a:xfrm rot="8481114">
            <a:off x="-1292907" y="5109691"/>
            <a:ext cx="4708899" cy="4637060"/>
          </a:xfrm>
          <a:prstGeom prst="rect">
            <a:avLst/>
          </a:prstGeom>
          <a:noFill/>
          <a:ln>
            <a:noFill/>
          </a:ln>
        </p:spPr>
      </p:pic>
      <p:pic>
        <p:nvPicPr>
          <p:cNvPr id="513" name="Google Shape;513;p48"/>
          <p:cNvPicPr preferRelativeResize="0"/>
          <p:nvPr/>
        </p:nvPicPr>
        <p:blipFill>
          <a:blip r:embed="rId3">
            <a:alphaModFix/>
          </a:blip>
          <a:stretch>
            <a:fillRect/>
          </a:stretch>
        </p:blipFill>
        <p:spPr>
          <a:xfrm rot="10635950">
            <a:off x="10273119" y="-1364609"/>
            <a:ext cx="3602852" cy="3547909"/>
          </a:xfrm>
          <a:prstGeom prst="rect">
            <a:avLst/>
          </a:prstGeom>
          <a:noFill/>
          <a:ln>
            <a:noFill/>
          </a:ln>
        </p:spPr>
      </p:pic>
      <p:pic>
        <p:nvPicPr>
          <p:cNvPr id="514" name="Google Shape;514;p48"/>
          <p:cNvPicPr preferRelativeResize="0"/>
          <p:nvPr/>
        </p:nvPicPr>
        <p:blipFill>
          <a:blip r:embed="rId3">
            <a:alphaModFix/>
          </a:blip>
          <a:stretch>
            <a:fillRect/>
          </a:stretch>
        </p:blipFill>
        <p:spPr>
          <a:xfrm rot="8616667">
            <a:off x="-2238217" y="-2459521"/>
            <a:ext cx="4851545" cy="4777533"/>
          </a:xfrm>
          <a:prstGeom prst="rect">
            <a:avLst/>
          </a:prstGeom>
          <a:noFill/>
          <a:ln>
            <a:noFill/>
          </a:ln>
        </p:spPr>
      </p:pic>
      <p:pic>
        <p:nvPicPr>
          <p:cNvPr id="515" name="Google Shape;515;p48"/>
          <p:cNvPicPr preferRelativeResize="0"/>
          <p:nvPr/>
        </p:nvPicPr>
        <p:blipFill>
          <a:blip r:embed="rId4">
            <a:alphaModFix amt="41000"/>
          </a:blip>
          <a:stretch>
            <a:fillRect/>
          </a:stretch>
        </p:blipFill>
        <p:spPr>
          <a:xfrm rot="-1226835">
            <a:off x="-3471707" y="-3411977"/>
            <a:ext cx="9066515" cy="5872751"/>
          </a:xfrm>
          <a:prstGeom prst="rect">
            <a:avLst/>
          </a:prstGeom>
          <a:noFill/>
          <a:ln>
            <a:noFill/>
          </a:ln>
        </p:spPr>
      </p:pic>
      <p:pic>
        <p:nvPicPr>
          <p:cNvPr id="516" name="Google Shape;516;p48"/>
          <p:cNvPicPr preferRelativeResize="0"/>
          <p:nvPr/>
        </p:nvPicPr>
        <p:blipFill>
          <a:blip r:embed="rId4">
            <a:alphaModFix amt="41000"/>
          </a:blip>
          <a:stretch>
            <a:fillRect/>
          </a:stretch>
        </p:blipFill>
        <p:spPr>
          <a:xfrm rot="-1226835">
            <a:off x="8854160" y="-3520110"/>
            <a:ext cx="9066515" cy="5872751"/>
          </a:xfrm>
          <a:prstGeom prst="rect">
            <a:avLst/>
          </a:prstGeom>
          <a:noFill/>
          <a:ln>
            <a:noFill/>
          </a:ln>
        </p:spPr>
      </p:pic>
      <p:pic>
        <p:nvPicPr>
          <p:cNvPr id="517" name="Google Shape;517;p48"/>
          <p:cNvPicPr preferRelativeResize="0"/>
          <p:nvPr/>
        </p:nvPicPr>
        <p:blipFill>
          <a:blip r:embed="rId4">
            <a:alphaModFix amt="41000"/>
          </a:blip>
          <a:stretch>
            <a:fillRect/>
          </a:stretch>
        </p:blipFill>
        <p:spPr>
          <a:xfrm rot="483135">
            <a:off x="6662577" y="3251318"/>
            <a:ext cx="8101081" cy="5247396"/>
          </a:xfrm>
          <a:prstGeom prst="rect">
            <a:avLst/>
          </a:prstGeom>
          <a:noFill/>
          <a:ln>
            <a:noFill/>
          </a:ln>
        </p:spPr>
      </p:pic>
      <p:sp>
        <p:nvSpPr>
          <p:cNvPr id="518" name="Google Shape;518;p48"/>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9" name="Google Shape;519;p48"/>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12247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20"/>
        <p:cNvGrpSpPr/>
        <p:nvPr/>
      </p:nvGrpSpPr>
      <p:grpSpPr>
        <a:xfrm>
          <a:off x="0" y="0"/>
          <a:ext cx="0" cy="0"/>
          <a:chOff x="0" y="0"/>
          <a:chExt cx="0" cy="0"/>
        </a:xfrm>
      </p:grpSpPr>
      <p:pic>
        <p:nvPicPr>
          <p:cNvPr id="521" name="Google Shape;521;p4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2" name="Google Shape;522;p49"/>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23" name="Google Shape;523;p49"/>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524" name="Google Shape;524;p49"/>
          <p:cNvPicPr preferRelativeResize="0"/>
          <p:nvPr/>
        </p:nvPicPr>
        <p:blipFill>
          <a:blip r:embed="rId3">
            <a:alphaModFix/>
          </a:blip>
          <a:stretch>
            <a:fillRect/>
          </a:stretch>
        </p:blipFill>
        <p:spPr>
          <a:xfrm rot="8707697">
            <a:off x="-2111540" y="-793110"/>
            <a:ext cx="4708899" cy="4637060"/>
          </a:xfrm>
          <a:prstGeom prst="rect">
            <a:avLst/>
          </a:prstGeom>
          <a:noFill/>
          <a:ln>
            <a:noFill/>
          </a:ln>
        </p:spPr>
      </p:pic>
      <p:pic>
        <p:nvPicPr>
          <p:cNvPr id="525" name="Google Shape;525;p49"/>
          <p:cNvPicPr preferRelativeResize="0"/>
          <p:nvPr/>
        </p:nvPicPr>
        <p:blipFill>
          <a:blip r:embed="rId3">
            <a:alphaModFix/>
          </a:blip>
          <a:stretch>
            <a:fillRect/>
          </a:stretch>
        </p:blipFill>
        <p:spPr>
          <a:xfrm rot="8707697">
            <a:off x="10084234" y="4731723"/>
            <a:ext cx="4708899" cy="4637060"/>
          </a:xfrm>
          <a:prstGeom prst="rect">
            <a:avLst/>
          </a:prstGeom>
          <a:noFill/>
          <a:ln>
            <a:noFill/>
          </a:ln>
        </p:spPr>
      </p:pic>
      <p:pic>
        <p:nvPicPr>
          <p:cNvPr id="526" name="Google Shape;526;p49"/>
          <p:cNvPicPr preferRelativeResize="0"/>
          <p:nvPr/>
        </p:nvPicPr>
        <p:blipFill>
          <a:blip r:embed="rId4">
            <a:alphaModFix amt="41000"/>
          </a:blip>
          <a:stretch>
            <a:fillRect/>
          </a:stretch>
        </p:blipFill>
        <p:spPr>
          <a:xfrm rot="483134">
            <a:off x="4194358" y="-3210617"/>
            <a:ext cx="8711452" cy="5642737"/>
          </a:xfrm>
          <a:prstGeom prst="rect">
            <a:avLst/>
          </a:prstGeom>
          <a:noFill/>
          <a:ln>
            <a:noFill/>
          </a:ln>
        </p:spPr>
      </p:pic>
      <p:pic>
        <p:nvPicPr>
          <p:cNvPr id="527" name="Google Shape;527;p49"/>
          <p:cNvPicPr preferRelativeResize="0"/>
          <p:nvPr/>
        </p:nvPicPr>
        <p:blipFill>
          <a:blip r:embed="rId4">
            <a:alphaModFix amt="41000"/>
          </a:blip>
          <a:stretch>
            <a:fillRect/>
          </a:stretch>
        </p:blipFill>
        <p:spPr>
          <a:xfrm rot="-346954">
            <a:off x="-1603275" y="3901790"/>
            <a:ext cx="7949917" cy="5149455"/>
          </a:xfrm>
          <a:prstGeom prst="rect">
            <a:avLst/>
          </a:prstGeom>
          <a:noFill/>
          <a:ln>
            <a:noFill/>
          </a:ln>
        </p:spPr>
      </p:pic>
    </p:spTree>
    <p:extLst>
      <p:ext uri="{BB962C8B-B14F-4D97-AF65-F5344CB8AC3E}">
        <p14:creationId xmlns:p14="http://schemas.microsoft.com/office/powerpoint/2010/main" val="3407006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528"/>
        <p:cNvGrpSpPr/>
        <p:nvPr/>
      </p:nvGrpSpPr>
      <p:grpSpPr>
        <a:xfrm>
          <a:off x="0" y="0"/>
          <a:ext cx="0" cy="0"/>
          <a:chOff x="0" y="0"/>
          <a:chExt cx="0" cy="0"/>
        </a:xfrm>
      </p:grpSpPr>
      <p:pic>
        <p:nvPicPr>
          <p:cNvPr id="529" name="Google Shape;529;p5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0" name="Google Shape;530;p50"/>
          <p:cNvPicPr preferRelativeResize="0"/>
          <p:nvPr/>
        </p:nvPicPr>
        <p:blipFill>
          <a:blip r:embed="rId3">
            <a:alphaModFix/>
          </a:blip>
          <a:stretch>
            <a:fillRect/>
          </a:stretch>
        </p:blipFill>
        <p:spPr>
          <a:xfrm rot="8707697">
            <a:off x="-2930174" y="5230857"/>
            <a:ext cx="4708899" cy="4637060"/>
          </a:xfrm>
          <a:prstGeom prst="rect">
            <a:avLst/>
          </a:prstGeom>
          <a:noFill/>
          <a:ln>
            <a:noFill/>
          </a:ln>
        </p:spPr>
      </p:pic>
      <p:pic>
        <p:nvPicPr>
          <p:cNvPr id="531" name="Google Shape;531;p50"/>
          <p:cNvPicPr preferRelativeResize="0"/>
          <p:nvPr/>
        </p:nvPicPr>
        <p:blipFill>
          <a:blip r:embed="rId3">
            <a:alphaModFix/>
          </a:blip>
          <a:stretch>
            <a:fillRect/>
          </a:stretch>
        </p:blipFill>
        <p:spPr>
          <a:xfrm rot="8707714">
            <a:off x="10945300" y="-413653"/>
            <a:ext cx="3542835" cy="3488773"/>
          </a:xfrm>
          <a:prstGeom prst="rect">
            <a:avLst/>
          </a:prstGeom>
          <a:noFill/>
          <a:ln>
            <a:noFill/>
          </a:ln>
        </p:spPr>
      </p:pic>
      <p:pic>
        <p:nvPicPr>
          <p:cNvPr id="532" name="Google Shape;532;p50"/>
          <p:cNvPicPr preferRelativeResize="0"/>
          <p:nvPr/>
        </p:nvPicPr>
        <p:blipFill>
          <a:blip r:embed="rId4">
            <a:alphaModFix amt="41000"/>
          </a:blip>
          <a:stretch>
            <a:fillRect/>
          </a:stretch>
        </p:blipFill>
        <p:spPr>
          <a:xfrm rot="-886673">
            <a:off x="2733605" y="-3844406"/>
            <a:ext cx="8758761" cy="5673380"/>
          </a:xfrm>
          <a:prstGeom prst="rect">
            <a:avLst/>
          </a:prstGeom>
          <a:noFill/>
          <a:ln>
            <a:noFill/>
          </a:ln>
        </p:spPr>
      </p:pic>
      <p:pic>
        <p:nvPicPr>
          <p:cNvPr id="533" name="Google Shape;533;p50"/>
          <p:cNvPicPr preferRelativeResize="0"/>
          <p:nvPr/>
        </p:nvPicPr>
        <p:blipFill>
          <a:blip r:embed="rId4">
            <a:alphaModFix amt="41000"/>
          </a:blip>
          <a:stretch>
            <a:fillRect/>
          </a:stretch>
        </p:blipFill>
        <p:spPr>
          <a:xfrm rot="470677">
            <a:off x="-6950063" y="-2284407"/>
            <a:ext cx="8758763" cy="5673379"/>
          </a:xfrm>
          <a:prstGeom prst="rect">
            <a:avLst/>
          </a:prstGeom>
          <a:noFill/>
          <a:ln>
            <a:noFill/>
          </a:ln>
        </p:spPr>
      </p:pic>
      <p:pic>
        <p:nvPicPr>
          <p:cNvPr id="534" name="Google Shape;534;p50"/>
          <p:cNvPicPr preferRelativeResize="0"/>
          <p:nvPr/>
        </p:nvPicPr>
        <p:blipFill>
          <a:blip r:embed="rId4">
            <a:alphaModFix amt="41000"/>
          </a:blip>
          <a:stretch>
            <a:fillRect/>
          </a:stretch>
        </p:blipFill>
        <p:spPr>
          <a:xfrm rot="477608">
            <a:off x="7199408" y="3770851"/>
            <a:ext cx="8036984" cy="5205864"/>
          </a:xfrm>
          <a:prstGeom prst="rect">
            <a:avLst/>
          </a:prstGeom>
          <a:noFill/>
          <a:ln>
            <a:noFill/>
          </a:ln>
        </p:spPr>
      </p:pic>
      <p:sp>
        <p:nvSpPr>
          <p:cNvPr id="535" name="Google Shape;535;p50"/>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36" name="Google Shape;536;p50"/>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751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0" name="Google Shape;50;p6"/>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51" name="Google Shape;51;p6"/>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52" name="Google Shape;52;p6"/>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53" name="Google Shape;53;p6"/>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
        <p:nvSpPr>
          <p:cNvPr id="54" name="Google Shape;5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62039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37"/>
        <p:cNvGrpSpPr/>
        <p:nvPr/>
      </p:nvGrpSpPr>
      <p:grpSpPr>
        <a:xfrm>
          <a:off x="0" y="0"/>
          <a:ext cx="0" cy="0"/>
          <a:chOff x="0" y="0"/>
          <a:chExt cx="0" cy="0"/>
        </a:xfrm>
      </p:grpSpPr>
      <p:pic>
        <p:nvPicPr>
          <p:cNvPr id="538" name="Google Shape;538;p5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9" name="Google Shape;539;p51"/>
          <p:cNvPicPr preferRelativeResize="0"/>
          <p:nvPr/>
        </p:nvPicPr>
        <p:blipFill>
          <a:blip r:embed="rId3">
            <a:alphaModFix amt="10000"/>
          </a:blip>
          <a:stretch>
            <a:fillRect/>
          </a:stretch>
        </p:blipFill>
        <p:spPr>
          <a:xfrm rot="14">
            <a:off x="3315217" y="452832"/>
            <a:ext cx="11485468" cy="7439705"/>
          </a:xfrm>
          <a:prstGeom prst="rect">
            <a:avLst/>
          </a:prstGeom>
          <a:noFill/>
          <a:ln>
            <a:noFill/>
          </a:ln>
        </p:spPr>
      </p:pic>
      <p:pic>
        <p:nvPicPr>
          <p:cNvPr id="540" name="Google Shape;540;p51"/>
          <p:cNvPicPr preferRelativeResize="0"/>
          <p:nvPr/>
        </p:nvPicPr>
        <p:blipFill>
          <a:blip r:embed="rId3">
            <a:alphaModFix amt="41000"/>
          </a:blip>
          <a:stretch>
            <a:fillRect/>
          </a:stretch>
        </p:blipFill>
        <p:spPr>
          <a:xfrm rot="1289176">
            <a:off x="6658094" y="4806423"/>
            <a:ext cx="7949919" cy="5149452"/>
          </a:xfrm>
          <a:prstGeom prst="rect">
            <a:avLst/>
          </a:prstGeom>
          <a:noFill/>
          <a:ln>
            <a:noFill/>
          </a:ln>
        </p:spPr>
      </p:pic>
      <p:pic>
        <p:nvPicPr>
          <p:cNvPr id="541" name="Google Shape;541;p51"/>
          <p:cNvPicPr preferRelativeResize="0"/>
          <p:nvPr/>
        </p:nvPicPr>
        <p:blipFill rotWithShape="1">
          <a:blip r:embed="rId3">
            <a:alphaModFix amt="41000"/>
          </a:blip>
          <a:srcRect l="38916"/>
          <a:stretch/>
        </p:blipFill>
        <p:spPr>
          <a:xfrm rot="280174">
            <a:off x="10558768" y="-2220375"/>
            <a:ext cx="4856221" cy="5149451"/>
          </a:xfrm>
          <a:prstGeom prst="rect">
            <a:avLst/>
          </a:prstGeom>
          <a:noFill/>
          <a:ln>
            <a:noFill/>
          </a:ln>
        </p:spPr>
      </p:pic>
      <p:pic>
        <p:nvPicPr>
          <p:cNvPr id="542" name="Google Shape;542;p51"/>
          <p:cNvPicPr preferRelativeResize="0"/>
          <p:nvPr/>
        </p:nvPicPr>
        <p:blipFill>
          <a:blip r:embed="rId4">
            <a:alphaModFix/>
          </a:blip>
          <a:stretch>
            <a:fillRect/>
          </a:stretch>
        </p:blipFill>
        <p:spPr>
          <a:xfrm rot="8707697">
            <a:off x="8607935" y="3253769"/>
            <a:ext cx="4708899" cy="4637060"/>
          </a:xfrm>
          <a:prstGeom prst="rect">
            <a:avLst/>
          </a:prstGeom>
          <a:noFill/>
          <a:ln>
            <a:noFill/>
          </a:ln>
        </p:spPr>
      </p:pic>
      <p:pic>
        <p:nvPicPr>
          <p:cNvPr id="543" name="Google Shape;543;p51"/>
          <p:cNvPicPr preferRelativeResize="0"/>
          <p:nvPr/>
        </p:nvPicPr>
        <p:blipFill>
          <a:blip r:embed="rId4">
            <a:alphaModFix/>
          </a:blip>
          <a:stretch>
            <a:fillRect/>
          </a:stretch>
        </p:blipFill>
        <p:spPr>
          <a:xfrm rot="8707680">
            <a:off x="-1118486" y="-549896"/>
            <a:ext cx="3525972" cy="3472192"/>
          </a:xfrm>
          <a:prstGeom prst="rect">
            <a:avLst/>
          </a:prstGeom>
          <a:noFill/>
          <a:ln>
            <a:noFill/>
          </a:ln>
        </p:spPr>
      </p:pic>
      <p:sp>
        <p:nvSpPr>
          <p:cNvPr id="544" name="Google Shape;544;p51"/>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45" name="Google Shape;545;p51"/>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46" name="Google Shape;546;p51"/>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6">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441184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547"/>
        <p:cNvGrpSpPr/>
        <p:nvPr/>
      </p:nvGrpSpPr>
      <p:grpSpPr>
        <a:xfrm>
          <a:off x="0" y="0"/>
          <a:ext cx="0" cy="0"/>
          <a:chOff x="0" y="0"/>
          <a:chExt cx="0" cy="0"/>
        </a:xfrm>
      </p:grpSpPr>
      <p:pic>
        <p:nvPicPr>
          <p:cNvPr id="548" name="Google Shape;548;p52"/>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79778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49"/>
        <p:cNvGrpSpPr/>
        <p:nvPr/>
      </p:nvGrpSpPr>
      <p:grpSpPr>
        <a:xfrm>
          <a:off x="0" y="0"/>
          <a:ext cx="0" cy="0"/>
          <a:chOff x="0" y="0"/>
          <a:chExt cx="0" cy="0"/>
        </a:xfrm>
      </p:grpSpPr>
      <p:pic>
        <p:nvPicPr>
          <p:cNvPr id="550" name="Google Shape;550;p5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51" name="Google Shape;551;p53"/>
          <p:cNvPicPr preferRelativeResize="0"/>
          <p:nvPr/>
        </p:nvPicPr>
        <p:blipFill>
          <a:blip r:embed="rId3">
            <a:alphaModFix/>
          </a:blip>
          <a:stretch>
            <a:fillRect/>
          </a:stretch>
        </p:blipFill>
        <p:spPr>
          <a:xfrm rot="8707701">
            <a:off x="6478563" y="5508690"/>
            <a:ext cx="5000839" cy="4924540"/>
          </a:xfrm>
          <a:prstGeom prst="rect">
            <a:avLst/>
          </a:prstGeom>
          <a:noFill/>
          <a:ln>
            <a:noFill/>
          </a:ln>
        </p:spPr>
      </p:pic>
      <p:pic>
        <p:nvPicPr>
          <p:cNvPr id="552" name="Google Shape;552;p53"/>
          <p:cNvPicPr preferRelativeResize="0"/>
          <p:nvPr/>
        </p:nvPicPr>
        <p:blipFill rotWithShape="1">
          <a:blip r:embed="rId4">
            <a:alphaModFix amt="41000"/>
          </a:blip>
          <a:srcRect l="38916"/>
          <a:stretch/>
        </p:blipFill>
        <p:spPr>
          <a:xfrm rot="280174">
            <a:off x="-4070131" y="-2107177"/>
            <a:ext cx="6029500" cy="6393596"/>
          </a:xfrm>
          <a:prstGeom prst="rect">
            <a:avLst/>
          </a:prstGeom>
          <a:noFill/>
          <a:ln>
            <a:noFill/>
          </a:ln>
        </p:spPr>
      </p:pic>
      <p:pic>
        <p:nvPicPr>
          <p:cNvPr id="553" name="Google Shape;553;p53"/>
          <p:cNvPicPr preferRelativeResize="0"/>
          <p:nvPr/>
        </p:nvPicPr>
        <p:blipFill rotWithShape="1">
          <a:blip r:embed="rId4">
            <a:alphaModFix amt="41000"/>
          </a:blip>
          <a:srcRect l="-522"/>
          <a:stretch/>
        </p:blipFill>
        <p:spPr>
          <a:xfrm rot="627373">
            <a:off x="9991438" y="2043751"/>
            <a:ext cx="9922557" cy="6393597"/>
          </a:xfrm>
          <a:prstGeom prst="rect">
            <a:avLst/>
          </a:prstGeom>
          <a:noFill/>
          <a:ln>
            <a:noFill/>
          </a:ln>
        </p:spPr>
      </p:pic>
      <p:pic>
        <p:nvPicPr>
          <p:cNvPr id="554" name="Google Shape;554;p53"/>
          <p:cNvPicPr preferRelativeResize="0"/>
          <p:nvPr/>
        </p:nvPicPr>
        <p:blipFill>
          <a:blip r:embed="rId3">
            <a:alphaModFix/>
          </a:blip>
          <a:stretch>
            <a:fillRect/>
          </a:stretch>
        </p:blipFill>
        <p:spPr>
          <a:xfrm rot="8707701">
            <a:off x="-3240304" y="211647"/>
            <a:ext cx="5000839" cy="4924540"/>
          </a:xfrm>
          <a:prstGeom prst="rect">
            <a:avLst/>
          </a:prstGeom>
          <a:noFill/>
          <a:ln>
            <a:noFill/>
          </a:ln>
        </p:spPr>
      </p:pic>
    </p:spTree>
    <p:extLst>
      <p:ext uri="{BB962C8B-B14F-4D97-AF65-F5344CB8AC3E}">
        <p14:creationId xmlns:p14="http://schemas.microsoft.com/office/powerpoint/2010/main" val="5608139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469605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944020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4"/>
          <p:cNvSpPr txBox="1">
            <a:spLocks noGrp="1"/>
          </p:cNvSpPr>
          <p:nvPr>
            <p:ph type="body" idx="1"/>
          </p:nvPr>
        </p:nvSpPr>
        <p:spPr>
          <a:xfrm>
            <a:off x="960000" y="1621000"/>
            <a:ext cx="10272000" cy="463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600">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714190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 name="Google Shape;2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 name="Google Shape;2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7" name="Google Shape;2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496879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1" y="0"/>
            <a:ext cx="12192009" cy="6858000"/>
          </a:xfrm>
          <a:prstGeom prst="rect">
            <a:avLst/>
          </a:prstGeom>
          <a:noFill/>
          <a:ln>
            <a:noFill/>
          </a:ln>
        </p:spPr>
      </p:pic>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8091899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12191968" cy="6858000"/>
          </a:xfrm>
          <a:prstGeom prst="rect">
            <a:avLst/>
          </a:prstGeom>
          <a:noFill/>
          <a:ln>
            <a:noFill/>
          </a:ln>
        </p:spPr>
      </p:pic>
      <p:sp>
        <p:nvSpPr>
          <p:cNvPr id="33" name="Google Shape;33;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8397873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12192000" cy="6858024"/>
          </a:xfrm>
          <a:prstGeom prst="rect">
            <a:avLst/>
          </a:prstGeom>
          <a:noFill/>
          <a:ln>
            <a:noFill/>
          </a:ln>
        </p:spPr>
      </p:pic>
      <p:sp>
        <p:nvSpPr>
          <p:cNvPr id="40" name="Google Shape;40;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41" name="Google Shape;41;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spTree>
    <p:extLst>
      <p:ext uri="{BB962C8B-B14F-4D97-AF65-F5344CB8AC3E}">
        <p14:creationId xmlns:p14="http://schemas.microsoft.com/office/powerpoint/2010/main" val="287442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pic>
        <p:nvPicPr>
          <p:cNvPr id="56" name="Google Shape;56;p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7" name="Google Shape;57;p7"/>
          <p:cNvPicPr preferRelativeResize="0"/>
          <p:nvPr/>
        </p:nvPicPr>
        <p:blipFill>
          <a:blip r:embed="rId3">
            <a:alphaModFix amt="10000"/>
          </a:blip>
          <a:stretch>
            <a:fillRect/>
          </a:stretch>
        </p:blipFill>
        <p:spPr>
          <a:xfrm rot="8">
            <a:off x="4686134" y="-1295552"/>
            <a:ext cx="11776732" cy="7628339"/>
          </a:xfrm>
          <a:prstGeom prst="rect">
            <a:avLst/>
          </a:prstGeom>
          <a:noFill/>
          <a:ln>
            <a:noFill/>
          </a:ln>
        </p:spPr>
      </p:pic>
      <p:sp>
        <p:nvSpPr>
          <p:cNvPr id="58" name="Google Shape;58;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pic>
        <p:nvPicPr>
          <p:cNvPr id="60" name="Google Shape;60;p7"/>
          <p:cNvPicPr preferRelativeResize="0"/>
          <p:nvPr/>
        </p:nvPicPr>
        <p:blipFill>
          <a:blip r:embed="rId4">
            <a:alphaModFix/>
          </a:blip>
          <a:stretch>
            <a:fillRect/>
          </a:stretch>
        </p:blipFill>
        <p:spPr>
          <a:xfrm>
            <a:off x="8874067" y="4209233"/>
            <a:ext cx="2801333" cy="2758635"/>
          </a:xfrm>
          <a:prstGeom prst="rect">
            <a:avLst/>
          </a:prstGeom>
          <a:noFill/>
          <a:ln>
            <a:noFill/>
          </a:ln>
        </p:spPr>
      </p:pic>
      <p:pic>
        <p:nvPicPr>
          <p:cNvPr id="61" name="Google Shape;61;p7"/>
          <p:cNvPicPr preferRelativeResize="0"/>
          <p:nvPr/>
        </p:nvPicPr>
        <p:blipFill>
          <a:blip r:embed="rId4">
            <a:alphaModFix/>
          </a:blip>
          <a:stretch>
            <a:fillRect/>
          </a:stretch>
        </p:blipFill>
        <p:spPr>
          <a:xfrm>
            <a:off x="7975000" y="1545601"/>
            <a:ext cx="2419200" cy="2382300"/>
          </a:xfrm>
          <a:prstGeom prst="rect">
            <a:avLst/>
          </a:prstGeom>
          <a:noFill/>
          <a:ln>
            <a:noFill/>
          </a:ln>
        </p:spPr>
      </p:pic>
    </p:spTree>
    <p:extLst>
      <p:ext uri="{BB962C8B-B14F-4D97-AF65-F5344CB8AC3E}">
        <p14:creationId xmlns:p14="http://schemas.microsoft.com/office/powerpoint/2010/main" val="1197935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44" name="Google Shape;44;p10"/>
          <p:cNvGrpSpPr/>
          <p:nvPr/>
        </p:nvGrpSpPr>
        <p:grpSpPr>
          <a:xfrm>
            <a:off x="-710714" y="-1408419"/>
            <a:ext cx="2771419" cy="2771449"/>
            <a:chOff x="694450" y="472050"/>
            <a:chExt cx="2259800" cy="2259825"/>
          </a:xfrm>
        </p:grpSpPr>
        <p:sp>
          <p:nvSpPr>
            <p:cNvPr id="45" name="Google Shape;45;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6" name="Google Shape;56;p10"/>
          <p:cNvGrpSpPr/>
          <p:nvPr/>
        </p:nvGrpSpPr>
        <p:grpSpPr>
          <a:xfrm>
            <a:off x="9879359" y="5024854"/>
            <a:ext cx="3672024" cy="3672065"/>
            <a:chOff x="694450" y="472050"/>
            <a:chExt cx="2259800" cy="2259825"/>
          </a:xfrm>
        </p:grpSpPr>
        <p:sp>
          <p:nvSpPr>
            <p:cNvPr id="57" name="Google Shape;57;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8" name="Google Shape;68;p10"/>
          <p:cNvGrpSpPr/>
          <p:nvPr/>
        </p:nvGrpSpPr>
        <p:grpSpPr>
          <a:xfrm rot="-1465949">
            <a:off x="9403366" y="-2502755"/>
            <a:ext cx="8416183" cy="4960108"/>
            <a:chOff x="2686500" y="2978575"/>
            <a:chExt cx="4239050" cy="2498300"/>
          </a:xfrm>
        </p:grpSpPr>
        <p:sp>
          <p:nvSpPr>
            <p:cNvPr id="69" name="Google Shape;69;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5" name="Google Shape;295;p10"/>
          <p:cNvGrpSpPr/>
          <p:nvPr/>
        </p:nvGrpSpPr>
        <p:grpSpPr>
          <a:xfrm rot="2700000">
            <a:off x="-4480256" y="3721957"/>
            <a:ext cx="8416071" cy="4960043"/>
            <a:chOff x="2686500" y="2978575"/>
            <a:chExt cx="4239050" cy="2498300"/>
          </a:xfrm>
        </p:grpSpPr>
        <p:sp>
          <p:nvSpPr>
            <p:cNvPr id="296" name="Google Shape;296;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2818331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2"/>
        <p:cNvGrpSpPr/>
        <p:nvPr/>
      </p:nvGrpSpPr>
      <p:grpSpPr>
        <a:xfrm>
          <a:off x="0" y="0"/>
          <a:ext cx="0" cy="0"/>
          <a:chOff x="0" y="0"/>
          <a:chExt cx="0" cy="0"/>
        </a:xfrm>
      </p:grpSpPr>
      <p:pic>
        <p:nvPicPr>
          <p:cNvPr id="523" name="Google Shape;523;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4" name="Google Shape;524;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5" name="Google Shape;525;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9812270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6"/>
        <p:cNvGrpSpPr/>
        <p:nvPr/>
      </p:nvGrpSpPr>
      <p:grpSpPr>
        <a:xfrm>
          <a:off x="0" y="0"/>
          <a:ext cx="0" cy="0"/>
          <a:chOff x="0" y="0"/>
          <a:chExt cx="0" cy="0"/>
        </a:xfrm>
      </p:grpSpPr>
    </p:spTree>
    <p:extLst>
      <p:ext uri="{BB962C8B-B14F-4D97-AF65-F5344CB8AC3E}">
        <p14:creationId xmlns:p14="http://schemas.microsoft.com/office/powerpoint/2010/main" val="40214763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2"/>
        <p:cNvGrpSpPr/>
        <p:nvPr/>
      </p:nvGrpSpPr>
      <p:grpSpPr>
        <a:xfrm>
          <a:off x="0" y="0"/>
          <a:ext cx="0" cy="0"/>
          <a:chOff x="0" y="0"/>
          <a:chExt cx="0" cy="0"/>
        </a:xfrm>
      </p:grpSpPr>
      <p:pic>
        <p:nvPicPr>
          <p:cNvPr id="543" name="Google Shape;543;p1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44" name="Google Shape;544;p14"/>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45" name="Google Shape;545;p14"/>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4577054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551"/>
        <p:cNvGrpSpPr/>
        <p:nvPr/>
      </p:nvGrpSpPr>
      <p:grpSpPr>
        <a:xfrm>
          <a:off x="0" y="0"/>
          <a:ext cx="0" cy="0"/>
          <a:chOff x="0" y="0"/>
          <a:chExt cx="0" cy="0"/>
        </a:xfrm>
      </p:grpSpPr>
      <p:pic>
        <p:nvPicPr>
          <p:cNvPr id="552" name="Google Shape;552;p1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3" name="Google Shape;553;p16"/>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4" name="Google Shape;554;p16"/>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494779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55"/>
        <p:cNvGrpSpPr/>
        <p:nvPr/>
      </p:nvGrpSpPr>
      <p:grpSpPr>
        <a:xfrm>
          <a:off x="0" y="0"/>
          <a:ext cx="0" cy="0"/>
          <a:chOff x="0" y="0"/>
          <a:chExt cx="0" cy="0"/>
        </a:xfrm>
      </p:grpSpPr>
      <p:pic>
        <p:nvPicPr>
          <p:cNvPr id="556" name="Google Shape;556;p1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7" name="Google Shape;557;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8" name="Google Shape;558;p17"/>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solidFill>
                  <a:srgbClr val="434343"/>
                </a:solidFill>
              </a:defRPr>
            </a:lvl1pPr>
            <a:lvl2pPr marL="1219170" lvl="1" indent="-423323" rtl="0">
              <a:lnSpc>
                <a:spcPct val="115000"/>
              </a:lnSpc>
              <a:spcBef>
                <a:spcPts val="2133"/>
              </a:spcBef>
              <a:spcAft>
                <a:spcPts val="0"/>
              </a:spcAft>
              <a:buSzPts val="1400"/>
              <a:buFont typeface="Arial"/>
              <a:buChar char="○"/>
              <a:defRPr>
                <a:solidFill>
                  <a:srgbClr val="434343"/>
                </a:solidFill>
              </a:defRPr>
            </a:lvl2pPr>
            <a:lvl3pPr marL="1828754" lvl="2" indent="-423323" rtl="0">
              <a:lnSpc>
                <a:spcPct val="115000"/>
              </a:lnSpc>
              <a:spcBef>
                <a:spcPts val="2133"/>
              </a:spcBef>
              <a:spcAft>
                <a:spcPts val="0"/>
              </a:spcAft>
              <a:buSzPts val="1400"/>
              <a:buFont typeface="Arial"/>
              <a:buChar char="■"/>
              <a:defRPr>
                <a:solidFill>
                  <a:srgbClr val="434343"/>
                </a:solidFill>
              </a:defRPr>
            </a:lvl3pPr>
            <a:lvl4pPr marL="2438339" lvl="3" indent="-423323" rtl="0">
              <a:lnSpc>
                <a:spcPct val="115000"/>
              </a:lnSpc>
              <a:spcBef>
                <a:spcPts val="2133"/>
              </a:spcBef>
              <a:spcAft>
                <a:spcPts val="0"/>
              </a:spcAft>
              <a:buSzPts val="1400"/>
              <a:buFont typeface="Arial"/>
              <a:buChar char="●"/>
              <a:defRPr>
                <a:solidFill>
                  <a:srgbClr val="434343"/>
                </a:solidFill>
              </a:defRPr>
            </a:lvl4pPr>
            <a:lvl5pPr marL="3047924" lvl="4" indent="-423323" rtl="0">
              <a:lnSpc>
                <a:spcPct val="115000"/>
              </a:lnSpc>
              <a:spcBef>
                <a:spcPts val="2133"/>
              </a:spcBef>
              <a:spcAft>
                <a:spcPts val="0"/>
              </a:spcAft>
              <a:buSzPts val="1400"/>
              <a:buFont typeface="Arial"/>
              <a:buChar char="○"/>
              <a:defRPr>
                <a:solidFill>
                  <a:srgbClr val="434343"/>
                </a:solidFill>
              </a:defRPr>
            </a:lvl5pPr>
            <a:lvl6pPr marL="3657509" lvl="5" indent="-423323" rtl="0">
              <a:lnSpc>
                <a:spcPct val="115000"/>
              </a:lnSpc>
              <a:spcBef>
                <a:spcPts val="2133"/>
              </a:spcBef>
              <a:spcAft>
                <a:spcPts val="0"/>
              </a:spcAft>
              <a:buSzPts val="1400"/>
              <a:buFont typeface="Arial"/>
              <a:buChar char="■"/>
              <a:defRPr>
                <a:solidFill>
                  <a:srgbClr val="434343"/>
                </a:solidFill>
              </a:defRPr>
            </a:lvl6pPr>
            <a:lvl7pPr marL="4267093" lvl="6" indent="-423323" rtl="0">
              <a:lnSpc>
                <a:spcPct val="115000"/>
              </a:lnSpc>
              <a:spcBef>
                <a:spcPts val="2133"/>
              </a:spcBef>
              <a:spcAft>
                <a:spcPts val="0"/>
              </a:spcAft>
              <a:buSzPts val="1400"/>
              <a:buFont typeface="Arial"/>
              <a:buChar char="●"/>
              <a:defRPr>
                <a:solidFill>
                  <a:srgbClr val="434343"/>
                </a:solidFill>
              </a:defRPr>
            </a:lvl7pPr>
            <a:lvl8pPr marL="4876678" lvl="7" indent="-423323" rtl="0">
              <a:lnSpc>
                <a:spcPct val="115000"/>
              </a:lnSpc>
              <a:spcBef>
                <a:spcPts val="2133"/>
              </a:spcBef>
              <a:spcAft>
                <a:spcPts val="0"/>
              </a:spcAft>
              <a:buSzPts val="1400"/>
              <a:buFont typeface="Arial"/>
              <a:buChar char="○"/>
              <a:defRPr>
                <a:solidFill>
                  <a:srgbClr val="434343"/>
                </a:solidFill>
              </a:defRPr>
            </a:lvl8pPr>
            <a:lvl9pPr marL="5486263" lvl="8" indent="-423323" rtl="0">
              <a:lnSpc>
                <a:spcPct val="115000"/>
              </a:lnSpc>
              <a:spcBef>
                <a:spcPts val="2133"/>
              </a:spcBef>
              <a:spcAft>
                <a:spcPts val="2133"/>
              </a:spcAft>
              <a:buSzPts val="1400"/>
              <a:buFont typeface="Arial"/>
              <a:buChar char="■"/>
              <a:defRPr>
                <a:solidFill>
                  <a:srgbClr val="434343"/>
                </a:solidFill>
              </a:defRPr>
            </a:lvl9pPr>
          </a:lstStyle>
          <a:p>
            <a:endParaRPr/>
          </a:p>
        </p:txBody>
      </p:sp>
    </p:spTree>
    <p:extLst>
      <p:ext uri="{BB962C8B-B14F-4D97-AF65-F5344CB8AC3E}">
        <p14:creationId xmlns:p14="http://schemas.microsoft.com/office/powerpoint/2010/main" val="2642104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9"/>
        <p:cNvGrpSpPr/>
        <p:nvPr/>
      </p:nvGrpSpPr>
      <p:grpSpPr>
        <a:xfrm>
          <a:off x="0" y="0"/>
          <a:ext cx="0" cy="0"/>
          <a:chOff x="0" y="0"/>
          <a:chExt cx="0" cy="0"/>
        </a:xfrm>
      </p:grpSpPr>
      <p:pic>
        <p:nvPicPr>
          <p:cNvPr id="560" name="Google Shape;560;p1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61" name="Google Shape;56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2" name="Google Shape;562;p18"/>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3" name="Google Shape;563;p18"/>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4" name="Google Shape;564;p18"/>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5" name="Google Shape;565;p18"/>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6" name="Google Shape;566;p18"/>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7" name="Google Shape;567;p18"/>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2592210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68"/>
        <p:cNvGrpSpPr/>
        <p:nvPr/>
      </p:nvGrpSpPr>
      <p:grpSpPr>
        <a:xfrm>
          <a:off x="0" y="0"/>
          <a:ext cx="0" cy="0"/>
          <a:chOff x="0" y="0"/>
          <a:chExt cx="0" cy="0"/>
        </a:xfrm>
      </p:grpSpPr>
      <p:pic>
        <p:nvPicPr>
          <p:cNvPr id="569" name="Google Shape;569;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70" name="Google Shape;570;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71" name="Google Shape;571;p19"/>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2" name="Google Shape;572;p19"/>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3" name="Google Shape;573;p19"/>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4" name="Google Shape;574;p19"/>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5" name="Google Shape;575;p19"/>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6" name="Google Shape;576;p19"/>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7" name="Google Shape;577;p19"/>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8" name="Google Shape;578;p19"/>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1244050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79"/>
        <p:cNvGrpSpPr/>
        <p:nvPr/>
      </p:nvGrpSpPr>
      <p:grpSpPr>
        <a:xfrm>
          <a:off x="0" y="0"/>
          <a:ext cx="0" cy="0"/>
          <a:chOff x="0" y="0"/>
          <a:chExt cx="0" cy="0"/>
        </a:xfrm>
      </p:grpSpPr>
      <p:pic>
        <p:nvPicPr>
          <p:cNvPr id="580" name="Google Shape;580;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81" name="Google Shape;581;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82" name="Google Shape;582;p20"/>
          <p:cNvSpPr txBox="1">
            <a:spLocks noGrp="1"/>
          </p:cNvSpPr>
          <p:nvPr>
            <p:ph type="title" idx="2"/>
          </p:nvPr>
        </p:nvSpPr>
        <p:spPr>
          <a:xfrm>
            <a:off x="1468233"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3" name="Google Shape;583;p20"/>
          <p:cNvSpPr txBox="1">
            <a:spLocks noGrp="1"/>
          </p:cNvSpPr>
          <p:nvPr>
            <p:ph type="subTitle" idx="1"/>
          </p:nvPr>
        </p:nvSpPr>
        <p:spPr>
          <a:xfrm>
            <a:off x="1468233"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4" name="Google Shape;584;p20"/>
          <p:cNvSpPr txBox="1">
            <a:spLocks noGrp="1"/>
          </p:cNvSpPr>
          <p:nvPr>
            <p:ph type="title" idx="3"/>
          </p:nvPr>
        </p:nvSpPr>
        <p:spPr>
          <a:xfrm>
            <a:off x="4771929"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5" name="Google Shape;585;p20"/>
          <p:cNvSpPr txBox="1">
            <a:spLocks noGrp="1"/>
          </p:cNvSpPr>
          <p:nvPr>
            <p:ph type="subTitle" idx="4"/>
          </p:nvPr>
        </p:nvSpPr>
        <p:spPr>
          <a:xfrm>
            <a:off x="4771929"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6" name="Google Shape;586;p20"/>
          <p:cNvSpPr txBox="1">
            <a:spLocks noGrp="1"/>
          </p:cNvSpPr>
          <p:nvPr>
            <p:ph type="title" idx="5"/>
          </p:nvPr>
        </p:nvSpPr>
        <p:spPr>
          <a:xfrm>
            <a:off x="1468233"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7" name="Google Shape;587;p20"/>
          <p:cNvSpPr txBox="1">
            <a:spLocks noGrp="1"/>
          </p:cNvSpPr>
          <p:nvPr>
            <p:ph type="subTitle" idx="6"/>
          </p:nvPr>
        </p:nvSpPr>
        <p:spPr>
          <a:xfrm>
            <a:off x="1468233"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8" name="Google Shape;588;p20"/>
          <p:cNvSpPr txBox="1">
            <a:spLocks noGrp="1"/>
          </p:cNvSpPr>
          <p:nvPr>
            <p:ph type="title" idx="7"/>
          </p:nvPr>
        </p:nvSpPr>
        <p:spPr>
          <a:xfrm>
            <a:off x="4771929"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9" name="Google Shape;589;p20"/>
          <p:cNvSpPr txBox="1">
            <a:spLocks noGrp="1"/>
          </p:cNvSpPr>
          <p:nvPr>
            <p:ph type="subTitle" idx="8"/>
          </p:nvPr>
        </p:nvSpPr>
        <p:spPr>
          <a:xfrm>
            <a:off x="4771929"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0" name="Google Shape;590;p20"/>
          <p:cNvSpPr txBox="1">
            <a:spLocks noGrp="1"/>
          </p:cNvSpPr>
          <p:nvPr>
            <p:ph type="title" idx="9"/>
          </p:nvPr>
        </p:nvSpPr>
        <p:spPr>
          <a:xfrm>
            <a:off x="8075701"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1" name="Google Shape;591;p20"/>
          <p:cNvSpPr txBox="1">
            <a:spLocks noGrp="1"/>
          </p:cNvSpPr>
          <p:nvPr>
            <p:ph type="subTitle" idx="13"/>
          </p:nvPr>
        </p:nvSpPr>
        <p:spPr>
          <a:xfrm>
            <a:off x="8075701"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2" name="Google Shape;592;p20"/>
          <p:cNvSpPr txBox="1">
            <a:spLocks noGrp="1"/>
          </p:cNvSpPr>
          <p:nvPr>
            <p:ph type="title" idx="14"/>
          </p:nvPr>
        </p:nvSpPr>
        <p:spPr>
          <a:xfrm>
            <a:off x="8075701"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3" name="Google Shape;593;p20"/>
          <p:cNvSpPr txBox="1">
            <a:spLocks noGrp="1"/>
          </p:cNvSpPr>
          <p:nvPr>
            <p:ph type="subTitle" idx="15"/>
          </p:nvPr>
        </p:nvSpPr>
        <p:spPr>
          <a:xfrm>
            <a:off x="8075701"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320718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594"/>
        <p:cNvGrpSpPr/>
        <p:nvPr/>
      </p:nvGrpSpPr>
      <p:grpSpPr>
        <a:xfrm>
          <a:off x="0" y="0"/>
          <a:ext cx="0" cy="0"/>
          <a:chOff x="0" y="0"/>
          <a:chExt cx="0" cy="0"/>
        </a:xfrm>
      </p:grpSpPr>
      <p:pic>
        <p:nvPicPr>
          <p:cNvPr id="595" name="Google Shape;595;p21"/>
          <p:cNvPicPr preferRelativeResize="0"/>
          <p:nvPr/>
        </p:nvPicPr>
        <p:blipFill>
          <a:blip r:embed="rId2">
            <a:alphaModFix/>
          </a:blip>
          <a:stretch>
            <a:fillRect/>
          </a:stretch>
        </p:blipFill>
        <p:spPr>
          <a:xfrm>
            <a:off x="0" y="0"/>
            <a:ext cx="12191952" cy="6858000"/>
          </a:xfrm>
          <a:prstGeom prst="rect">
            <a:avLst/>
          </a:prstGeom>
          <a:noFill/>
          <a:ln>
            <a:noFill/>
          </a:ln>
        </p:spPr>
      </p:pic>
      <p:sp>
        <p:nvSpPr>
          <p:cNvPr id="596" name="Google Shape;596;p21"/>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97" name="Google Shape;597;p21"/>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8" name="Google Shape;598;p21"/>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9" name="Google Shape;599;p21"/>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0" name="Google Shape;600;p21"/>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21"/>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2" name="Google Shape;602;p21"/>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3" name="Google Shape;603;p21"/>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4" name="Google Shape;604;p21"/>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5" name="Google Shape;605;p21"/>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6" name="Google Shape;606;p21"/>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7" name="Google Shape;607;p21"/>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8" name="Google Shape;608;p21"/>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9" name="Google Shape;609;p21"/>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0" name="Google Shape;610;p21"/>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1" name="Google Shape;611;p21"/>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2" name="Google Shape;612;p21"/>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3592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2"/>
        <p:cNvGrpSpPr/>
        <p:nvPr/>
      </p:nvGrpSpPr>
      <p:grpSpPr>
        <a:xfrm>
          <a:off x="0" y="0"/>
          <a:ext cx="0" cy="0"/>
          <a:chOff x="0" y="0"/>
          <a:chExt cx="0" cy="0"/>
        </a:xfrm>
      </p:grpSpPr>
      <p:pic>
        <p:nvPicPr>
          <p:cNvPr id="63" name="Google Shape;63;p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64" name="Google Shape;64;p8"/>
          <p:cNvPicPr preferRelativeResize="0"/>
          <p:nvPr/>
        </p:nvPicPr>
        <p:blipFill>
          <a:blip r:embed="rId3">
            <a:alphaModFix/>
          </a:blip>
          <a:stretch>
            <a:fillRect/>
          </a:stretch>
        </p:blipFill>
        <p:spPr>
          <a:xfrm>
            <a:off x="1561922" y="-2247309"/>
            <a:ext cx="3599068" cy="3544200"/>
          </a:xfrm>
          <a:prstGeom prst="rect">
            <a:avLst/>
          </a:prstGeom>
          <a:noFill/>
          <a:ln>
            <a:noFill/>
          </a:ln>
        </p:spPr>
      </p:pic>
      <p:pic>
        <p:nvPicPr>
          <p:cNvPr id="65" name="Google Shape;65;p8"/>
          <p:cNvPicPr preferRelativeResize="0"/>
          <p:nvPr/>
        </p:nvPicPr>
        <p:blipFill>
          <a:blip r:embed="rId4">
            <a:alphaModFix amt="41000"/>
          </a:blip>
          <a:stretch>
            <a:fillRect/>
          </a:stretch>
        </p:blipFill>
        <p:spPr>
          <a:xfrm rot="-1233946">
            <a:off x="7998213" y="-3046903"/>
            <a:ext cx="8933564" cy="5786693"/>
          </a:xfrm>
          <a:prstGeom prst="rect">
            <a:avLst/>
          </a:prstGeom>
          <a:noFill/>
          <a:ln>
            <a:noFill/>
          </a:ln>
        </p:spPr>
      </p:pic>
      <p:pic>
        <p:nvPicPr>
          <p:cNvPr id="66" name="Google Shape;66;p8"/>
          <p:cNvPicPr preferRelativeResize="0"/>
          <p:nvPr/>
        </p:nvPicPr>
        <p:blipFill>
          <a:blip r:embed="rId3">
            <a:alphaModFix/>
          </a:blip>
          <a:stretch>
            <a:fillRect/>
          </a:stretch>
        </p:blipFill>
        <p:spPr>
          <a:xfrm>
            <a:off x="7529067" y="5663823"/>
            <a:ext cx="4662935" cy="4591871"/>
          </a:xfrm>
          <a:prstGeom prst="rect">
            <a:avLst/>
          </a:prstGeom>
          <a:noFill/>
          <a:ln>
            <a:noFill/>
          </a:ln>
        </p:spPr>
      </p:pic>
      <p:pic>
        <p:nvPicPr>
          <p:cNvPr id="67" name="Google Shape;67;p8"/>
          <p:cNvPicPr preferRelativeResize="0"/>
          <p:nvPr/>
        </p:nvPicPr>
        <p:blipFill>
          <a:blip r:embed="rId4">
            <a:alphaModFix amt="41000"/>
          </a:blip>
          <a:stretch>
            <a:fillRect/>
          </a:stretch>
        </p:blipFill>
        <p:spPr>
          <a:xfrm rot="2496268">
            <a:off x="-3992179" y="3253250"/>
            <a:ext cx="8471157" cy="5487169"/>
          </a:xfrm>
          <a:prstGeom prst="rect">
            <a:avLst/>
          </a:prstGeom>
          <a:noFill/>
          <a:ln>
            <a:noFill/>
          </a:ln>
        </p:spPr>
      </p:pic>
      <p:sp>
        <p:nvSpPr>
          <p:cNvPr id="68" name="Google Shape;68;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747354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13"/>
        <p:cNvGrpSpPr/>
        <p:nvPr/>
      </p:nvGrpSpPr>
      <p:grpSpPr>
        <a:xfrm>
          <a:off x="0" y="0"/>
          <a:ext cx="0" cy="0"/>
          <a:chOff x="0" y="0"/>
          <a:chExt cx="0" cy="0"/>
        </a:xfrm>
      </p:grpSpPr>
      <p:pic>
        <p:nvPicPr>
          <p:cNvPr id="614" name="Google Shape;614;p22"/>
          <p:cNvPicPr preferRelativeResize="0"/>
          <p:nvPr/>
        </p:nvPicPr>
        <p:blipFill>
          <a:blip r:embed="rId2">
            <a:alphaModFix/>
          </a:blip>
          <a:stretch>
            <a:fillRect/>
          </a:stretch>
        </p:blipFill>
        <p:spPr>
          <a:xfrm>
            <a:off x="1" y="0"/>
            <a:ext cx="12192009" cy="6858000"/>
          </a:xfrm>
          <a:prstGeom prst="rect">
            <a:avLst/>
          </a:prstGeom>
          <a:noFill/>
          <a:ln>
            <a:noFill/>
          </a:ln>
        </p:spPr>
      </p:pic>
      <p:sp>
        <p:nvSpPr>
          <p:cNvPr id="615" name="Google Shape;615;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7484188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16"/>
        <p:cNvGrpSpPr/>
        <p:nvPr/>
      </p:nvGrpSpPr>
      <p:grpSpPr>
        <a:xfrm>
          <a:off x="0" y="0"/>
          <a:ext cx="0" cy="0"/>
          <a:chOff x="0" y="0"/>
          <a:chExt cx="0" cy="0"/>
        </a:xfrm>
      </p:grpSpPr>
      <p:pic>
        <p:nvPicPr>
          <p:cNvPr id="617" name="Google Shape;617;p23"/>
          <p:cNvPicPr preferRelativeResize="0"/>
          <p:nvPr/>
        </p:nvPicPr>
        <p:blipFill>
          <a:blip r:embed="rId2">
            <a:alphaModFix/>
          </a:blip>
          <a:stretch>
            <a:fillRect/>
          </a:stretch>
        </p:blipFill>
        <p:spPr>
          <a:xfrm>
            <a:off x="0" y="0"/>
            <a:ext cx="12192000" cy="6857995"/>
          </a:xfrm>
          <a:prstGeom prst="rect">
            <a:avLst/>
          </a:prstGeom>
          <a:noFill/>
          <a:ln>
            <a:noFill/>
          </a:ln>
        </p:spPr>
      </p:pic>
      <p:sp>
        <p:nvSpPr>
          <p:cNvPr id="618" name="Google Shape;618;p23"/>
          <p:cNvSpPr txBox="1">
            <a:spLocks noGrp="1"/>
          </p:cNvSpPr>
          <p:nvPr>
            <p:ph type="title"/>
          </p:nvPr>
        </p:nvSpPr>
        <p:spPr>
          <a:xfrm>
            <a:off x="1529867" y="593367"/>
            <a:ext cx="9132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739124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19"/>
        <p:cNvGrpSpPr/>
        <p:nvPr/>
      </p:nvGrpSpPr>
      <p:grpSpPr>
        <a:xfrm>
          <a:off x="0" y="0"/>
          <a:ext cx="0" cy="0"/>
          <a:chOff x="0" y="0"/>
          <a:chExt cx="0" cy="0"/>
        </a:xfrm>
      </p:grpSpPr>
      <p:pic>
        <p:nvPicPr>
          <p:cNvPr id="620" name="Google Shape;620;p2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1" name="Google Shape;621;p24"/>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2" name="Google Shape;622;p24"/>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3" name="Google Shape;623;p24"/>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4" name="Google Shape;624;p24"/>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5" name="Google Shape;625;p24"/>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6" name="Google Shape;626;p24"/>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3988726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27"/>
        <p:cNvGrpSpPr/>
        <p:nvPr/>
      </p:nvGrpSpPr>
      <p:grpSpPr>
        <a:xfrm>
          <a:off x="0" y="0"/>
          <a:ext cx="0" cy="0"/>
          <a:chOff x="0" y="0"/>
          <a:chExt cx="0" cy="0"/>
        </a:xfrm>
      </p:grpSpPr>
      <p:pic>
        <p:nvPicPr>
          <p:cNvPr id="628" name="Google Shape;628;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9" name="Google Shape;629;p25"/>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0" name="Google Shape;630;p25"/>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1" name="Google Shape;631;p25"/>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2" name="Google Shape;632;p25"/>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3" name="Google Shape;633;p25"/>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4" name="Google Shape;634;p25"/>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5" name="Google Shape;635;p25"/>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6" name="Google Shape;636;p25"/>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7" name="Google Shape;637;p25"/>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8" name="Google Shape;638;p25"/>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0548365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639"/>
        <p:cNvGrpSpPr/>
        <p:nvPr/>
      </p:nvGrpSpPr>
      <p:grpSpPr>
        <a:xfrm>
          <a:off x="0" y="0"/>
          <a:ext cx="0" cy="0"/>
          <a:chOff x="0" y="0"/>
          <a:chExt cx="0" cy="0"/>
        </a:xfrm>
      </p:grpSpPr>
      <p:pic>
        <p:nvPicPr>
          <p:cNvPr id="640" name="Google Shape;640;p2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41" name="Google Shape;641;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42" name="Google Shape;642;p26"/>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3" name="Google Shape;643;p26"/>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4" name="Google Shape;644;p26"/>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5" name="Google Shape;645;p26"/>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6" name="Google Shape;646;p26"/>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7" name="Google Shape;647;p26"/>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8" name="Google Shape;648;p26"/>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9" name="Google Shape;649;p26"/>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50" name="Google Shape;650;p26"/>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1703784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651"/>
        <p:cNvGrpSpPr/>
        <p:nvPr/>
      </p:nvGrpSpPr>
      <p:grpSpPr>
        <a:xfrm>
          <a:off x="0" y="0"/>
          <a:ext cx="0" cy="0"/>
          <a:chOff x="0" y="0"/>
          <a:chExt cx="0" cy="0"/>
        </a:xfrm>
      </p:grpSpPr>
      <p:pic>
        <p:nvPicPr>
          <p:cNvPr id="652" name="Google Shape;652;p27"/>
          <p:cNvPicPr preferRelativeResize="0"/>
          <p:nvPr/>
        </p:nvPicPr>
        <p:blipFill>
          <a:blip r:embed="rId2">
            <a:alphaModFix/>
          </a:blip>
          <a:stretch>
            <a:fillRect/>
          </a:stretch>
        </p:blipFill>
        <p:spPr>
          <a:xfrm>
            <a:off x="0" y="0"/>
            <a:ext cx="12192013" cy="6858000"/>
          </a:xfrm>
          <a:prstGeom prst="rect">
            <a:avLst/>
          </a:prstGeom>
          <a:noFill/>
          <a:ln>
            <a:noFill/>
          </a:ln>
        </p:spPr>
      </p:pic>
      <p:sp>
        <p:nvSpPr>
          <p:cNvPr id="653" name="Google Shape;653;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4" name="Google Shape;654;p27"/>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5" name="Google Shape;655;p27"/>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254489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63"/>
        <p:cNvGrpSpPr/>
        <p:nvPr/>
      </p:nvGrpSpPr>
      <p:grpSpPr>
        <a:xfrm>
          <a:off x="0" y="0"/>
          <a:ext cx="0" cy="0"/>
          <a:chOff x="0" y="0"/>
          <a:chExt cx="0" cy="0"/>
        </a:xfrm>
      </p:grpSpPr>
      <p:pic>
        <p:nvPicPr>
          <p:cNvPr id="664" name="Google Shape;664;p2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65" name="Google Shape;665;p29"/>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6" name="Google Shape;666;p29"/>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7" name="Google Shape;667;p29"/>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8" name="Google Shape;668;p29"/>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9" name="Google Shape;669;p29"/>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4796478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83"/>
        <p:cNvGrpSpPr/>
        <p:nvPr/>
      </p:nvGrpSpPr>
      <p:grpSpPr>
        <a:xfrm>
          <a:off x="0" y="0"/>
          <a:ext cx="0" cy="0"/>
          <a:chOff x="0" y="0"/>
          <a:chExt cx="0" cy="0"/>
        </a:xfrm>
      </p:grpSpPr>
      <p:pic>
        <p:nvPicPr>
          <p:cNvPr id="684" name="Google Shape;684;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85" name="Google Shape;685;p32"/>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86" name="Google Shape;686;p32"/>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0637672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87"/>
        <p:cNvGrpSpPr/>
        <p:nvPr/>
      </p:nvGrpSpPr>
      <p:grpSpPr>
        <a:xfrm>
          <a:off x="0" y="0"/>
          <a:ext cx="0" cy="0"/>
          <a:chOff x="0" y="0"/>
          <a:chExt cx="0" cy="0"/>
        </a:xfrm>
      </p:grpSpPr>
      <p:pic>
        <p:nvPicPr>
          <p:cNvPr id="688" name="Google Shape;688;p33"/>
          <p:cNvPicPr preferRelativeResize="0"/>
          <p:nvPr/>
        </p:nvPicPr>
        <p:blipFill>
          <a:blip r:embed="rId2">
            <a:alphaModFix/>
          </a:blip>
          <a:stretch>
            <a:fillRect/>
          </a:stretch>
        </p:blipFill>
        <p:spPr>
          <a:xfrm>
            <a:off x="0" y="-12"/>
            <a:ext cx="12191952" cy="6858000"/>
          </a:xfrm>
          <a:prstGeom prst="rect">
            <a:avLst/>
          </a:prstGeom>
          <a:noFill/>
          <a:ln>
            <a:noFill/>
          </a:ln>
        </p:spPr>
      </p:pic>
      <p:sp>
        <p:nvSpPr>
          <p:cNvPr id="689" name="Google Shape;689;p33"/>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0" name="Google Shape;690;p33"/>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6229907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691"/>
        <p:cNvGrpSpPr/>
        <p:nvPr/>
      </p:nvGrpSpPr>
      <p:grpSpPr>
        <a:xfrm>
          <a:off x="0" y="0"/>
          <a:ext cx="0" cy="0"/>
          <a:chOff x="0" y="0"/>
          <a:chExt cx="0" cy="0"/>
        </a:xfrm>
      </p:grpSpPr>
      <p:pic>
        <p:nvPicPr>
          <p:cNvPr id="692" name="Google Shape;692;p34"/>
          <p:cNvPicPr preferRelativeResize="0"/>
          <p:nvPr/>
        </p:nvPicPr>
        <p:blipFill>
          <a:blip r:embed="rId2">
            <a:alphaModFix/>
          </a:blip>
          <a:stretch>
            <a:fillRect/>
          </a:stretch>
        </p:blipFill>
        <p:spPr>
          <a:xfrm>
            <a:off x="0" y="1"/>
            <a:ext cx="12192000" cy="6857983"/>
          </a:xfrm>
          <a:prstGeom prst="rect">
            <a:avLst/>
          </a:prstGeom>
          <a:noFill/>
          <a:ln>
            <a:noFill/>
          </a:ln>
        </p:spPr>
      </p:pic>
      <p:sp>
        <p:nvSpPr>
          <p:cNvPr id="693" name="Google Shape;693;p34"/>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4" name="Google Shape;694;p34"/>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84654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71" name="Google Shape;71;p9"/>
          <p:cNvPicPr preferRelativeResize="0"/>
          <p:nvPr/>
        </p:nvPicPr>
        <p:blipFill>
          <a:blip r:embed="rId3">
            <a:alphaModFix amt="10000"/>
          </a:blip>
          <a:stretch>
            <a:fillRect/>
          </a:stretch>
        </p:blipFill>
        <p:spPr>
          <a:xfrm rot="8">
            <a:off x="2616367" y="-3700152"/>
            <a:ext cx="11776732" cy="7628339"/>
          </a:xfrm>
          <a:prstGeom prst="rect">
            <a:avLst/>
          </a:prstGeom>
          <a:noFill/>
          <a:ln>
            <a:noFill/>
          </a:ln>
        </p:spPr>
      </p:pic>
      <p:sp>
        <p:nvSpPr>
          <p:cNvPr id="72" name="Google Shape;72;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73" name="Google Shape;73;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pic>
        <p:nvPicPr>
          <p:cNvPr id="74" name="Google Shape;74;p9"/>
          <p:cNvPicPr preferRelativeResize="0"/>
          <p:nvPr/>
        </p:nvPicPr>
        <p:blipFill>
          <a:blip r:embed="rId4">
            <a:alphaModFix/>
          </a:blip>
          <a:stretch>
            <a:fillRect/>
          </a:stretch>
        </p:blipFill>
        <p:spPr>
          <a:xfrm>
            <a:off x="-1192600" y="3123067"/>
            <a:ext cx="4992200" cy="4916100"/>
          </a:xfrm>
          <a:prstGeom prst="rect">
            <a:avLst/>
          </a:prstGeom>
          <a:noFill/>
          <a:ln>
            <a:noFill/>
          </a:ln>
        </p:spPr>
      </p:pic>
      <p:pic>
        <p:nvPicPr>
          <p:cNvPr id="75" name="Google Shape;75;p9"/>
          <p:cNvPicPr preferRelativeResize="0"/>
          <p:nvPr/>
        </p:nvPicPr>
        <p:blipFill>
          <a:blip r:embed="rId4">
            <a:alphaModFix/>
          </a:blip>
          <a:stretch>
            <a:fillRect/>
          </a:stretch>
        </p:blipFill>
        <p:spPr>
          <a:xfrm>
            <a:off x="-2165767" y="1128734"/>
            <a:ext cx="3717232" cy="3660532"/>
          </a:xfrm>
          <a:prstGeom prst="rect">
            <a:avLst/>
          </a:prstGeom>
          <a:noFill/>
          <a:ln>
            <a:noFill/>
          </a:ln>
        </p:spPr>
      </p:pic>
      <p:pic>
        <p:nvPicPr>
          <p:cNvPr id="76" name="Google Shape;76;p9"/>
          <p:cNvPicPr preferRelativeResize="0"/>
          <p:nvPr/>
        </p:nvPicPr>
        <p:blipFill>
          <a:blip r:embed="rId4">
            <a:alphaModFix/>
          </a:blip>
          <a:stretch>
            <a:fillRect/>
          </a:stretch>
        </p:blipFill>
        <p:spPr>
          <a:xfrm>
            <a:off x="-4433853" y="2771930"/>
            <a:ext cx="4992200" cy="4916100"/>
          </a:xfrm>
          <a:prstGeom prst="rect">
            <a:avLst/>
          </a:prstGeom>
          <a:noFill/>
          <a:ln>
            <a:noFill/>
          </a:ln>
        </p:spPr>
      </p:pic>
    </p:spTree>
    <p:extLst>
      <p:ext uri="{BB962C8B-B14F-4D97-AF65-F5344CB8AC3E}">
        <p14:creationId xmlns:p14="http://schemas.microsoft.com/office/powerpoint/2010/main" val="34501608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95"/>
        <p:cNvGrpSpPr/>
        <p:nvPr/>
      </p:nvGrpSpPr>
      <p:grpSpPr>
        <a:xfrm>
          <a:off x="0" y="0"/>
          <a:ext cx="0" cy="0"/>
          <a:chOff x="0" y="0"/>
          <a:chExt cx="0" cy="0"/>
        </a:xfrm>
      </p:grpSpPr>
      <p:pic>
        <p:nvPicPr>
          <p:cNvPr id="696" name="Google Shape;696;p3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97" name="Google Shape;697;p35"/>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698" name="Google Shape;698;p35"/>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99" name="Google Shape;699;p35"/>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21551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700"/>
        <p:cNvGrpSpPr/>
        <p:nvPr/>
      </p:nvGrpSpPr>
      <p:grpSpPr>
        <a:xfrm>
          <a:off x="0" y="0"/>
          <a:ext cx="0" cy="0"/>
          <a:chOff x="0" y="0"/>
          <a:chExt cx="0" cy="0"/>
        </a:xfrm>
      </p:grpSpPr>
      <p:pic>
        <p:nvPicPr>
          <p:cNvPr id="701" name="Google Shape;701;p36"/>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952104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2"/>
        <p:cNvGrpSpPr/>
        <p:nvPr/>
      </p:nvGrpSpPr>
      <p:grpSpPr>
        <a:xfrm>
          <a:off x="0" y="0"/>
          <a:ext cx="0" cy="0"/>
          <a:chOff x="0" y="0"/>
          <a:chExt cx="0" cy="0"/>
        </a:xfrm>
      </p:grpSpPr>
      <p:pic>
        <p:nvPicPr>
          <p:cNvPr id="703" name="Google Shape;703;p37"/>
          <p:cNvPicPr preferRelativeResize="0"/>
          <p:nvPr/>
        </p:nvPicPr>
        <p:blipFill>
          <a:blip r:embed="rId2">
            <a:alphaModFix/>
          </a:blip>
          <a:stretch>
            <a:fillRect/>
          </a:stretch>
        </p:blipFill>
        <p:spPr>
          <a:xfrm>
            <a:off x="0" y="0"/>
            <a:ext cx="12192000" cy="6858000"/>
          </a:xfrm>
          <a:prstGeom prst="rect">
            <a:avLst/>
          </a:prstGeom>
          <a:noFill/>
          <a:ln>
            <a:noFill/>
          </a:ln>
        </p:spPr>
      </p:pic>
      <p:grpSp>
        <p:nvGrpSpPr>
          <p:cNvPr id="704" name="Google Shape;704;p37"/>
          <p:cNvGrpSpPr/>
          <p:nvPr/>
        </p:nvGrpSpPr>
        <p:grpSpPr>
          <a:xfrm>
            <a:off x="-3125338" y="272983"/>
            <a:ext cx="4770889" cy="4770943"/>
            <a:chOff x="694450" y="472050"/>
            <a:chExt cx="2259800" cy="2259825"/>
          </a:xfrm>
        </p:grpSpPr>
        <p:sp>
          <p:nvSpPr>
            <p:cNvPr id="705" name="Google Shape;705;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6" name="Google Shape;716;p37"/>
          <p:cNvGrpSpPr/>
          <p:nvPr/>
        </p:nvGrpSpPr>
        <p:grpSpPr>
          <a:xfrm>
            <a:off x="6592596" y="5592817"/>
            <a:ext cx="4770889" cy="4770943"/>
            <a:chOff x="694450" y="472050"/>
            <a:chExt cx="2259800" cy="2259825"/>
          </a:xfrm>
        </p:grpSpPr>
        <p:sp>
          <p:nvSpPr>
            <p:cNvPr id="717" name="Google Shape;717;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8" name="Google Shape;728;p37"/>
          <p:cNvGrpSpPr/>
          <p:nvPr/>
        </p:nvGrpSpPr>
        <p:grpSpPr>
          <a:xfrm>
            <a:off x="10147519" y="2518183"/>
            <a:ext cx="8415927" cy="4959959"/>
            <a:chOff x="2686500" y="2978575"/>
            <a:chExt cx="4239050" cy="2498300"/>
          </a:xfrm>
        </p:grpSpPr>
        <p:sp>
          <p:nvSpPr>
            <p:cNvPr id="729" name="Google Shape;729;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2" name="Google Shape;812;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2" name="Google Shape;822;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3" name="Google Shape;823;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4" name="Google Shape;824;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5" name="Google Shape;825;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6" name="Google Shape;826;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7" name="Google Shape;827;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8" name="Google Shape;828;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9" name="Google Shape;829;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0" name="Google Shape;890;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1" name="Google Shape;891;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2" name="Google Shape;892;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3" name="Google Shape;893;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4" name="Google Shape;894;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5" name="Google Shape;895;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6" name="Google Shape;896;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4" name="Google Shape;914;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5" name="Google Shape;915;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6" name="Google Shape;916;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7" name="Google Shape;917;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8" name="Google Shape;918;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9" name="Google Shape;919;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4" name="Google Shape;954;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5" name="Google Shape;955;p37"/>
          <p:cNvGrpSpPr/>
          <p:nvPr/>
        </p:nvGrpSpPr>
        <p:grpSpPr>
          <a:xfrm rot="1197369">
            <a:off x="-6431526" y="-1920299"/>
            <a:ext cx="8415977" cy="4959988"/>
            <a:chOff x="2686500" y="2978575"/>
            <a:chExt cx="4239050" cy="2498300"/>
          </a:xfrm>
        </p:grpSpPr>
        <p:sp>
          <p:nvSpPr>
            <p:cNvPr id="956" name="Google Shape;956;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9" name="Google Shape;1129;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0" name="Google Shape;1130;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897101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8261548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0"/>
        <p:cNvGrpSpPr/>
        <p:nvPr/>
      </p:nvGrpSpPr>
      <p:grpSpPr>
        <a:xfrm>
          <a:off x="0" y="0"/>
          <a:ext cx="0" cy="0"/>
          <a:chOff x="0" y="0"/>
          <a:chExt cx="0" cy="0"/>
        </a:xfrm>
      </p:grpSpPr>
      <p:pic>
        <p:nvPicPr>
          <p:cNvPr id="671" name="Google Shape;671;p30"/>
          <p:cNvPicPr preferRelativeResize="0"/>
          <p:nvPr/>
        </p:nvPicPr>
        <p:blipFill>
          <a:blip r:embed="rId2">
            <a:alphaModFix/>
          </a:blip>
          <a:stretch>
            <a:fillRect/>
          </a:stretch>
        </p:blipFill>
        <p:spPr>
          <a:xfrm>
            <a:off x="0" y="0"/>
            <a:ext cx="12192000" cy="6858011"/>
          </a:xfrm>
          <a:prstGeom prst="rect">
            <a:avLst/>
          </a:prstGeom>
          <a:noFill/>
          <a:ln>
            <a:noFill/>
          </a:ln>
        </p:spPr>
      </p:pic>
      <p:sp>
        <p:nvSpPr>
          <p:cNvPr id="672" name="Google Shape;672;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73" name="Google Shape;673;p30"/>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accent1"/>
              </a:buClr>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134341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pic>
        <p:nvPicPr>
          <p:cNvPr id="79" name="Google Shape;79;p10"/>
          <p:cNvPicPr preferRelativeResize="0"/>
          <p:nvPr/>
        </p:nvPicPr>
        <p:blipFill>
          <a:blip r:embed="rId2">
            <a:alphaModFix amt="41000"/>
          </a:blip>
          <a:stretch>
            <a:fillRect/>
          </a:stretch>
        </p:blipFill>
        <p:spPr>
          <a:xfrm rot="-1662931">
            <a:off x="9291755" y="-2747817"/>
            <a:ext cx="8471156" cy="5487168"/>
          </a:xfrm>
          <a:prstGeom prst="rect">
            <a:avLst/>
          </a:prstGeom>
          <a:noFill/>
          <a:ln>
            <a:noFill/>
          </a:ln>
        </p:spPr>
      </p:pic>
      <p:pic>
        <p:nvPicPr>
          <p:cNvPr id="80" name="Google Shape;80;p10"/>
          <p:cNvPicPr preferRelativeResize="0"/>
          <p:nvPr/>
        </p:nvPicPr>
        <p:blipFill>
          <a:blip r:embed="rId2">
            <a:alphaModFix amt="10000"/>
          </a:blip>
          <a:stretch>
            <a:fillRect/>
          </a:stretch>
        </p:blipFill>
        <p:spPr>
          <a:xfrm rot="2495269">
            <a:off x="-4513450" y="2866012"/>
            <a:ext cx="9293036" cy="6019541"/>
          </a:xfrm>
          <a:prstGeom prst="rect">
            <a:avLst/>
          </a:prstGeom>
          <a:noFill/>
          <a:ln>
            <a:noFill/>
          </a:ln>
        </p:spPr>
      </p:pic>
      <p:pic>
        <p:nvPicPr>
          <p:cNvPr id="81" name="Google Shape;81;p10"/>
          <p:cNvPicPr preferRelativeResize="0"/>
          <p:nvPr/>
        </p:nvPicPr>
        <p:blipFill>
          <a:blip r:embed="rId3">
            <a:alphaModFix/>
          </a:blip>
          <a:stretch>
            <a:fillRect/>
          </a:stretch>
        </p:blipFill>
        <p:spPr>
          <a:xfrm>
            <a:off x="7533933" y="5650787"/>
            <a:ext cx="4658067" cy="4587060"/>
          </a:xfrm>
          <a:prstGeom prst="rect">
            <a:avLst/>
          </a:prstGeom>
          <a:noFill/>
          <a:ln>
            <a:noFill/>
          </a:ln>
        </p:spPr>
      </p:pic>
      <p:pic>
        <p:nvPicPr>
          <p:cNvPr id="82" name="Google Shape;82;p10"/>
          <p:cNvPicPr preferRelativeResize="0"/>
          <p:nvPr/>
        </p:nvPicPr>
        <p:blipFill>
          <a:blip r:embed="rId3">
            <a:alphaModFix/>
          </a:blip>
          <a:stretch>
            <a:fillRect/>
          </a:stretch>
        </p:blipFill>
        <p:spPr>
          <a:xfrm>
            <a:off x="9768201" y="4955400"/>
            <a:ext cx="3901367" cy="3841901"/>
          </a:xfrm>
          <a:prstGeom prst="rect">
            <a:avLst/>
          </a:prstGeom>
          <a:noFill/>
          <a:ln>
            <a:noFill/>
          </a:ln>
        </p:spPr>
      </p:pic>
      <p:pic>
        <p:nvPicPr>
          <p:cNvPr id="83" name="Google Shape;83;p10"/>
          <p:cNvPicPr preferRelativeResize="0"/>
          <p:nvPr/>
        </p:nvPicPr>
        <p:blipFill>
          <a:blip r:embed="rId3">
            <a:alphaModFix/>
          </a:blip>
          <a:stretch>
            <a:fillRect/>
          </a:stretch>
        </p:blipFill>
        <p:spPr>
          <a:xfrm>
            <a:off x="-742485" y="-1408433"/>
            <a:ext cx="2834968" cy="2791767"/>
          </a:xfrm>
          <a:prstGeom prst="rect">
            <a:avLst/>
          </a:prstGeom>
          <a:noFill/>
          <a:ln>
            <a:noFill/>
          </a:ln>
        </p:spPr>
      </p:pic>
    </p:spTree>
    <p:extLst>
      <p:ext uri="{BB962C8B-B14F-4D97-AF65-F5344CB8AC3E}">
        <p14:creationId xmlns:p14="http://schemas.microsoft.com/office/powerpoint/2010/main" val="3532765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2992412398"/>
      </p:ext>
    </p:extLst>
  </p:cSld>
  <p:clrMap bg1="lt1" tx1="dk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4240850548"/>
      </p:ext>
    </p:extLst>
  </p:cSld>
  <p:clrMap bg1="lt1" tx1="dk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3" r:id="rId7"/>
    <p:sldLayoutId id="2147483884" r:id="rId8"/>
    <p:sldLayoutId id="2147483885" r:id="rId9"/>
    <p:sldLayoutId id="2147483886" r:id="rId10"/>
    <p:sldLayoutId id="2147483888"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Lst>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file:///C:\Users\mousa\Desktop\College\SHANA%20DALET\GIS\FINAL%20PROJECT%20GIT\QGIS-Traffic-Accidents-IL\DATA\trying%20to%20combine%20all%20years%20into%20one\trying%20to%20merge%20all%20years.html"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5.xml"/><Relationship Id="rId5" Type="http://schemas.microsoft.com/office/2007/relationships/hdphoto" Target="../media/hdphoto3.wdp"/><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59"/>
          <p:cNvCxnSpPr/>
          <p:nvPr/>
        </p:nvCxnSpPr>
        <p:spPr>
          <a:xfrm>
            <a:off x="1197833" y="4785637"/>
            <a:ext cx="3067200" cy="0"/>
          </a:xfrm>
          <a:prstGeom prst="straightConnector1">
            <a:avLst/>
          </a:prstGeom>
          <a:noFill/>
          <a:ln w="9525" cap="flat" cmpd="sng">
            <a:solidFill>
              <a:schemeClr val="dk1"/>
            </a:solidFill>
            <a:prstDash val="solid"/>
            <a:round/>
            <a:headEnd type="none" w="med" len="med"/>
            <a:tailEnd type="none" w="med" len="med"/>
          </a:ln>
        </p:spPr>
      </p:cxnSp>
      <p:sp>
        <p:nvSpPr>
          <p:cNvPr id="570" name="Google Shape;570;p59"/>
          <p:cNvSpPr txBox="1">
            <a:spLocks noGrp="1"/>
          </p:cNvSpPr>
          <p:nvPr>
            <p:ph type="subTitle" idx="1"/>
          </p:nvPr>
        </p:nvSpPr>
        <p:spPr>
          <a:xfrm>
            <a:off x="960000" y="4956623"/>
            <a:ext cx="5792000" cy="1204685"/>
          </a:xfrm>
          <a:prstGeom prst="rect">
            <a:avLst/>
          </a:prstGeom>
        </p:spPr>
        <p:txBody>
          <a:bodyPr spcFirstLastPara="1" wrap="square" lIns="121900" tIns="121900" rIns="121900" bIns="121900" anchor="t" anchorCtr="0">
            <a:noAutofit/>
          </a:bodyPr>
          <a:lstStyle/>
          <a:p>
            <a:r>
              <a:rPr lang="en-US"/>
              <a:t>By: Mousa Tams</a:t>
            </a:r>
            <a:br>
              <a:rPr lang="en-US"/>
            </a:br>
            <a:r>
              <a:rPr lang="en-US"/>
              <a:t>  </a:t>
            </a:r>
            <a:r>
              <a:rPr lang="en-US" err="1"/>
              <a:t>Elisheva</a:t>
            </a:r>
            <a:r>
              <a:rPr lang="en-US"/>
              <a:t> </a:t>
            </a:r>
            <a:r>
              <a:rPr lang="en-US" err="1"/>
              <a:t>klapish</a:t>
            </a:r>
            <a:endParaRPr lang="en-US"/>
          </a:p>
          <a:p>
            <a:r>
              <a:rPr lang="en-US"/>
              <a:t>	  </a:t>
            </a:r>
            <a:r>
              <a:rPr lang="en-US" err="1"/>
              <a:t>lidor</a:t>
            </a:r>
            <a:endParaRPr lang="en-US"/>
          </a:p>
        </p:txBody>
      </p:sp>
      <p:sp>
        <p:nvSpPr>
          <p:cNvPr id="571" name="Google Shape;571;p59"/>
          <p:cNvSpPr txBox="1">
            <a:spLocks noGrp="1"/>
          </p:cNvSpPr>
          <p:nvPr>
            <p:ph type="ctrTitle"/>
          </p:nvPr>
        </p:nvSpPr>
        <p:spPr>
          <a:xfrm>
            <a:off x="558794" y="1721023"/>
            <a:ext cx="7767200" cy="2872400"/>
          </a:xfrm>
          <a:prstGeom prst="rect">
            <a:avLst/>
          </a:prstGeom>
        </p:spPr>
        <p:txBody>
          <a:bodyPr spcFirstLastPara="1" wrap="square" lIns="121900" tIns="121900" rIns="121900" bIns="121900" anchor="ctr" anchorCtr="0">
            <a:noAutofit/>
          </a:bodyPr>
          <a:lstStyle/>
          <a:p>
            <a:pPr lvl="0" algn="ctr"/>
            <a:r>
              <a:rPr lang="en-GB" sz="3200"/>
              <a:t>The Relationship Between Traffic Counts and Road Accidents</a:t>
            </a:r>
            <a:endParaRPr lang="en-GB" sz="5867"/>
          </a:p>
        </p:txBody>
      </p:sp>
      <p:grpSp>
        <p:nvGrpSpPr>
          <p:cNvPr id="573" name="Google Shape;573;p59"/>
          <p:cNvGrpSpPr/>
          <p:nvPr/>
        </p:nvGrpSpPr>
        <p:grpSpPr>
          <a:xfrm>
            <a:off x="8036030" y="1341022"/>
            <a:ext cx="3050260" cy="3052445"/>
            <a:chOff x="1192500" y="238125"/>
            <a:chExt cx="5235000" cy="5238750"/>
          </a:xfrm>
        </p:grpSpPr>
        <p:sp>
          <p:nvSpPr>
            <p:cNvPr id="574" name="Google Shape;574;p59"/>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5" name="Google Shape;575;p59"/>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6" name="Google Shape;576;p59"/>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7" name="Google Shape;577;p59"/>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8" name="Google Shape;578;p59"/>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9" name="Google Shape;579;p59"/>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0" name="Google Shape;580;p59"/>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1" name="Google Shape;581;p59"/>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2" name="Google Shape;582;p59"/>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3" name="Google Shape;583;p59"/>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4" name="Google Shape;584;p59"/>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5" name="Google Shape;585;p59"/>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6" name="Google Shape;586;p59"/>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7" name="Google Shape;587;p59"/>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8" name="Google Shape;588;p59"/>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9" name="Google Shape;589;p59"/>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0" name="Google Shape;590;p59"/>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1" name="Google Shape;591;p59"/>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2" name="Google Shape;592;p59"/>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3" name="Google Shape;593;p59"/>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4" name="Google Shape;594;p59"/>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5" name="Google Shape;595;p59"/>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6" name="Google Shape;596;p59"/>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7" name="Google Shape;597;p59"/>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8" name="Google Shape;598;p59"/>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9" name="Google Shape;599;p59"/>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0" name="Google Shape;600;p59"/>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1" name="Google Shape;601;p59"/>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2" name="Google Shape;602;p59"/>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3" name="Google Shape;603;p59"/>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4" name="Google Shape;604;p59"/>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5" name="Google Shape;605;p59"/>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6" name="Google Shape;606;p59"/>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7" name="Google Shape;607;p59"/>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8" name="Google Shape;608;p59"/>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9" name="Google Shape;609;p59"/>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0" name="Google Shape;610;p59"/>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1" name="Google Shape;611;p59"/>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2" name="Google Shape;612;p59"/>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3" name="Google Shape;613;p59"/>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4" name="Google Shape;614;p59"/>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5" name="Google Shape;615;p59"/>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6" name="Google Shape;616;p59"/>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7" name="Google Shape;617;p59"/>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8" name="Google Shape;618;p59"/>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9" name="Google Shape;619;p59"/>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0" name="Google Shape;620;p59"/>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1" name="Google Shape;621;p59"/>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2" name="Google Shape;622;p59"/>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3" name="Google Shape;623;p59"/>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4" name="Google Shape;624;p59"/>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5" name="Google Shape;625;p59"/>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6" name="Google Shape;626;p59"/>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7" name="Google Shape;627;p59"/>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8" name="Google Shape;628;p59"/>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9" name="Google Shape;629;p59"/>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0" name="Google Shape;630;p59"/>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1" name="Google Shape;631;p59"/>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2" name="Google Shape;632;p59"/>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3" name="Google Shape;633;p59"/>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4" name="Google Shape;634;p59"/>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5" name="Google Shape;635;p59"/>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6" name="Google Shape;636;p59"/>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7" name="Google Shape;637;p59"/>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8" name="Google Shape;638;p59"/>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9" name="Google Shape;639;p59"/>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0" name="Google Shape;640;p59"/>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1" name="Google Shape;641;p59"/>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2" name="Google Shape;642;p59"/>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3" name="Google Shape;643;p59"/>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4" name="Google Shape;644;p59"/>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5" name="Google Shape;645;p59"/>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6" name="Google Shape;646;p59"/>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7" name="Google Shape;647;p59"/>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8" name="Google Shape;648;p59"/>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9" name="Google Shape;649;p59"/>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0" name="Google Shape;650;p59"/>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1" name="Google Shape;651;p59"/>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2" name="Google Shape;652;p59"/>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3" name="Google Shape;653;p59"/>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4" name="Google Shape;654;p59"/>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5" name="Google Shape;655;p59"/>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6" name="Google Shape;656;p59"/>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7" name="Google Shape;657;p59"/>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8" name="Google Shape;658;p59"/>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9" name="Google Shape;659;p59"/>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0" name="Google Shape;660;p59"/>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1" name="Google Shape;661;p59"/>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2" name="Google Shape;662;p59"/>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3" name="Google Shape;663;p59"/>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4" name="Google Shape;664;p59"/>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5" name="Google Shape;665;p59"/>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6" name="Google Shape;666;p59"/>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7" name="Google Shape;667;p59"/>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8" name="Google Shape;668;p59"/>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9" name="Google Shape;669;p59"/>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0" name="Google Shape;670;p59"/>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1" name="Google Shape;671;p59"/>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2" name="Google Shape;672;p59"/>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3" name="Google Shape;673;p59"/>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4" name="Google Shape;674;p59"/>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5" name="Google Shape;675;p59"/>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6" name="Google Shape;676;p59"/>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7" name="Google Shape;677;p59"/>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8" name="Google Shape;678;p59"/>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9" name="Google Shape;679;p59"/>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0" name="Google Shape;680;p59"/>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1" name="Google Shape;681;p59"/>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2" name="Google Shape;682;p59"/>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3" name="Google Shape;683;p59"/>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4" name="Google Shape;684;p59"/>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5" name="Google Shape;685;p59"/>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6" name="Google Shape;686;p59"/>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7" name="Google Shape;687;p59"/>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8" name="Google Shape;688;p59"/>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9" name="Google Shape;689;p59"/>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0" name="Google Shape;690;p59"/>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1" name="Google Shape;691;p59"/>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2" name="Google Shape;692;p59"/>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3" name="Google Shape;693;p59"/>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4" name="Google Shape;694;p59"/>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5" name="Google Shape;695;p59"/>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6" name="Google Shape;696;p59"/>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7" name="Google Shape;697;p59"/>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8" name="Google Shape;698;p59"/>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9" name="Google Shape;699;p59"/>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0" name="Google Shape;700;p59"/>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1" name="Google Shape;701;p59"/>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2" name="Google Shape;702;p59"/>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3" name="Google Shape;703;p59"/>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4" name="Google Shape;704;p59"/>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5" name="Google Shape;705;p59"/>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6" name="Google Shape;706;p59"/>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7" name="Google Shape;707;p59"/>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8" name="Google Shape;708;p59"/>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9" name="Google Shape;709;p59"/>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0" name="Google Shape;710;p59"/>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1" name="Google Shape;711;p59"/>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2" name="Google Shape;712;p59"/>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3" name="Google Shape;713;p59"/>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4" name="Google Shape;714;p59"/>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5" name="Google Shape;715;p59"/>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6" name="Google Shape;716;p59"/>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7" name="Google Shape;717;p59"/>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8" name="Google Shape;718;p59"/>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9" name="Google Shape;719;p59"/>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0" name="Google Shape;720;p59"/>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1" name="Google Shape;721;p59"/>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2" name="Google Shape;722;p59"/>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3" name="Google Shape;723;p59"/>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4" name="Google Shape;724;p59"/>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5" name="Google Shape;725;p59"/>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6" name="Google Shape;726;p59"/>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7" name="Google Shape;727;p59"/>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8" name="Google Shape;728;p59"/>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9" name="Google Shape;729;p59"/>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0" name="Google Shape;730;p59"/>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1" name="Google Shape;731;p59"/>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2" name="Google Shape;732;p59"/>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3" name="Google Shape;733;p59"/>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4" name="Google Shape;734;p59"/>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5" name="Google Shape;735;p59"/>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6" name="Google Shape;736;p59"/>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7" name="Google Shape;737;p59"/>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8" name="Google Shape;738;p59"/>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9" name="Google Shape;739;p59"/>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0" name="Google Shape;740;p59"/>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1" name="Google Shape;741;p59"/>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2" name="Google Shape;742;p59"/>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Effect transition="in" filter="fade">
                                      <p:cBhvr>
                                        <p:cTn id="10" dur="1000"/>
                                        <p:tgtEl>
                                          <p:spTgt spid="571"/>
                                        </p:tgtEl>
                                      </p:cBhvr>
                                    </p:animEffect>
                                  </p:childTnLst>
                                </p:cTn>
                              </p:par>
                              <p:par>
                                <p:cTn id="11" presetID="10" presetClass="entr" presetSubtype="0" fill="hold" nodeType="with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fade">
                                      <p:cBhvr>
                                        <p:cTn id="13" dur="1000"/>
                                        <p:tgtEl>
                                          <p:spTgt spid="570"/>
                                        </p:tgtEl>
                                      </p:cBhvr>
                                    </p:animEffect>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5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Accidents</a:t>
            </a:r>
            <a:endParaRPr sz="2933">
              <a:solidFill>
                <a:schemeClr val="accent1"/>
              </a:solidFill>
            </a:endParaRPr>
          </a:p>
          <a:p>
            <a:pPr rtl="1"/>
            <a:endParaRPr>
              <a:latin typeface="David Libre"/>
              <a:ea typeface="David Libre"/>
              <a:cs typeface="David Libre"/>
              <a:sym typeface="David Libre"/>
            </a:endParaRPr>
          </a:p>
        </p:txBody>
      </p:sp>
      <p:sp>
        <p:nvSpPr>
          <p:cNvPr id="4" name="TextBox 3">
            <a:extLst>
              <a:ext uri="{FF2B5EF4-FFF2-40B4-BE49-F238E27FC236}">
                <a16:creationId xmlns:a16="http://schemas.microsoft.com/office/drawing/2014/main" id="{2BFC8973-E07B-505D-A23B-E77A8AA212E6}"/>
              </a:ext>
            </a:extLst>
          </p:cNvPr>
          <p:cNvSpPr txBox="1"/>
          <p:nvPr/>
        </p:nvSpPr>
        <p:spPr>
          <a:xfrm>
            <a:off x="492319" y="1621452"/>
            <a:ext cx="11207362" cy="4577736"/>
          </a:xfrm>
          <a:prstGeom prst="rect">
            <a:avLst/>
          </a:prstGeom>
          <a:noFill/>
          <a:ln w="38100">
            <a:solidFill>
              <a:schemeClr val="tx1"/>
            </a:solidFill>
          </a:ln>
        </p:spPr>
        <p:txBody>
          <a:bodyPr wrap="square" numCol="3">
            <a:spAutoFit/>
          </a:bodyPr>
          <a:lstStyle/>
          <a:p>
            <a:pPr>
              <a:buFont typeface="+mj-lt"/>
              <a:buAutoNum type="arabicPeriod"/>
            </a:pPr>
            <a:r>
              <a:rPr lang="en-GB" sz="1600" b="1" err="1">
                <a:latin typeface="Work Sans" pitchFamily="2" charset="0"/>
              </a:rPr>
              <a:t>pk_teuna_fikt</a:t>
            </a:r>
            <a:r>
              <a:rPr lang="en-GB" sz="1600">
                <a:latin typeface="Work Sans" pitchFamily="2" charset="0"/>
              </a:rPr>
              <a:t>: Unique ID</a:t>
            </a:r>
          </a:p>
          <a:p>
            <a:pPr>
              <a:buFont typeface="+mj-lt"/>
              <a:buAutoNum type="arabicPeriod"/>
            </a:pPr>
            <a:r>
              <a:rPr lang="en-GB" sz="1600" b="1" err="1">
                <a:latin typeface="Work Sans" pitchFamily="2" charset="0"/>
              </a:rPr>
              <a:t>sug_tik</a:t>
            </a:r>
            <a:r>
              <a:rPr lang="en-GB" sz="1600">
                <a:latin typeface="Work Sans" pitchFamily="2" charset="0"/>
              </a:rPr>
              <a:t>: Case Type</a:t>
            </a:r>
          </a:p>
          <a:p>
            <a:pPr>
              <a:buFont typeface="+mj-lt"/>
              <a:buAutoNum type="arabicPeriod"/>
            </a:pPr>
            <a:r>
              <a:rPr lang="en-GB" sz="1600" b="1">
                <a:latin typeface="Work Sans" pitchFamily="2" charset="0"/>
              </a:rPr>
              <a:t>THUM_GEOGRAFI</a:t>
            </a:r>
            <a:r>
              <a:rPr lang="en-GB" sz="1600">
                <a:latin typeface="Work Sans" pitchFamily="2" charset="0"/>
              </a:rPr>
              <a:t>: Geographic Area</a:t>
            </a:r>
          </a:p>
          <a:p>
            <a:pPr>
              <a:buFont typeface="+mj-lt"/>
              <a:buAutoNum type="arabicPeriod"/>
            </a:pPr>
            <a:r>
              <a:rPr lang="en-GB" sz="1600" b="1">
                <a:latin typeface="Work Sans" pitchFamily="2" charset="0"/>
              </a:rPr>
              <a:t>SUG_DEREH</a:t>
            </a:r>
            <a:r>
              <a:rPr lang="en-GB" sz="1600">
                <a:latin typeface="Work Sans" pitchFamily="2" charset="0"/>
              </a:rPr>
              <a:t>: Road Type</a:t>
            </a:r>
          </a:p>
          <a:p>
            <a:pPr>
              <a:buFont typeface="+mj-lt"/>
              <a:buAutoNum type="arabicPeriod"/>
            </a:pPr>
            <a:r>
              <a:rPr lang="en-GB" sz="1600" b="1">
                <a:latin typeface="Work Sans" pitchFamily="2" charset="0"/>
              </a:rPr>
              <a:t>SEMEL_YISHUV</a:t>
            </a:r>
            <a:r>
              <a:rPr lang="en-GB" sz="1600">
                <a:latin typeface="Work Sans" pitchFamily="2" charset="0"/>
              </a:rPr>
              <a:t>: Settlement Code</a:t>
            </a:r>
          </a:p>
          <a:p>
            <a:pPr>
              <a:buFont typeface="+mj-lt"/>
              <a:buAutoNum type="arabicPeriod"/>
            </a:pPr>
            <a:r>
              <a:rPr lang="en-GB" sz="1600" b="1">
                <a:latin typeface="Work Sans" pitchFamily="2" charset="0"/>
              </a:rPr>
              <a:t>REHOV1</a:t>
            </a:r>
            <a:r>
              <a:rPr lang="en-GB" sz="1600">
                <a:latin typeface="Work Sans" pitchFamily="2" charset="0"/>
              </a:rPr>
              <a:t>: Street 1</a:t>
            </a:r>
          </a:p>
          <a:p>
            <a:pPr>
              <a:buFont typeface="+mj-lt"/>
              <a:buAutoNum type="arabicPeriod"/>
            </a:pPr>
            <a:r>
              <a:rPr lang="en-GB" sz="1600" b="1">
                <a:latin typeface="Work Sans" pitchFamily="2" charset="0"/>
              </a:rPr>
              <a:t>REHOV2</a:t>
            </a:r>
            <a:r>
              <a:rPr lang="en-GB" sz="1600">
                <a:latin typeface="Work Sans" pitchFamily="2" charset="0"/>
              </a:rPr>
              <a:t>: Street 2</a:t>
            </a:r>
          </a:p>
          <a:p>
            <a:pPr>
              <a:buFont typeface="+mj-lt"/>
              <a:buAutoNum type="arabicPeriod"/>
            </a:pPr>
            <a:r>
              <a:rPr lang="en-GB" sz="1600" b="1">
                <a:latin typeface="Work Sans" pitchFamily="2" charset="0"/>
              </a:rPr>
              <a:t>BAYIT</a:t>
            </a:r>
            <a:r>
              <a:rPr lang="en-GB" sz="1600">
                <a:latin typeface="Work Sans" pitchFamily="2" charset="0"/>
              </a:rPr>
              <a:t>: House Number</a:t>
            </a:r>
          </a:p>
          <a:p>
            <a:pPr>
              <a:buFont typeface="+mj-lt"/>
              <a:buAutoNum type="arabicPeriod"/>
            </a:pPr>
            <a:r>
              <a:rPr lang="en-GB" sz="1600" b="1">
                <a:latin typeface="Work Sans" pitchFamily="2" charset="0"/>
              </a:rPr>
              <a:t>ZOMET_IRONI</a:t>
            </a:r>
            <a:r>
              <a:rPr lang="en-GB" sz="1600">
                <a:latin typeface="Work Sans" pitchFamily="2" charset="0"/>
              </a:rPr>
              <a:t>: Urban Junction</a:t>
            </a:r>
          </a:p>
          <a:p>
            <a:pPr>
              <a:buFont typeface="+mj-lt"/>
              <a:buAutoNum type="arabicPeriod"/>
            </a:pPr>
            <a:r>
              <a:rPr lang="en-GB" sz="1600" b="1">
                <a:latin typeface="Work Sans" pitchFamily="2" charset="0"/>
              </a:rPr>
              <a:t>KVISH1</a:t>
            </a:r>
            <a:r>
              <a:rPr lang="en-GB" sz="1600">
                <a:latin typeface="Work Sans" pitchFamily="2" charset="0"/>
              </a:rPr>
              <a:t>: Road 1</a:t>
            </a:r>
          </a:p>
          <a:p>
            <a:pPr>
              <a:buFont typeface="+mj-lt"/>
              <a:buAutoNum type="arabicPeriod"/>
            </a:pPr>
            <a:r>
              <a:rPr lang="en-GB" sz="1600" b="1">
                <a:latin typeface="Work Sans" pitchFamily="2" charset="0"/>
              </a:rPr>
              <a:t>KVISH2</a:t>
            </a:r>
            <a:r>
              <a:rPr lang="en-GB" sz="1600">
                <a:latin typeface="Work Sans" pitchFamily="2" charset="0"/>
              </a:rPr>
              <a:t>: Road 2</a:t>
            </a:r>
          </a:p>
          <a:p>
            <a:pPr>
              <a:buFont typeface="+mj-lt"/>
              <a:buAutoNum type="arabicPeriod"/>
            </a:pPr>
            <a:r>
              <a:rPr lang="en-GB" sz="1600" b="1">
                <a:latin typeface="Work Sans" pitchFamily="2" charset="0"/>
              </a:rPr>
              <a:t>KM</a:t>
            </a:r>
            <a:r>
              <a:rPr lang="en-GB" sz="1600">
                <a:latin typeface="Work Sans" pitchFamily="2" charset="0"/>
              </a:rPr>
              <a:t>: </a:t>
            </a:r>
            <a:r>
              <a:rPr lang="en-GB" sz="1600" err="1">
                <a:latin typeface="Work Sans" pitchFamily="2" charset="0"/>
              </a:rPr>
              <a:t>Kilometer</a:t>
            </a:r>
            <a:r>
              <a:rPr lang="en-GB" sz="1600">
                <a:latin typeface="Work Sans" pitchFamily="2" charset="0"/>
              </a:rPr>
              <a:t> Mark</a:t>
            </a:r>
          </a:p>
          <a:p>
            <a:pPr>
              <a:buFont typeface="+mj-lt"/>
              <a:buAutoNum type="arabicPeriod"/>
            </a:pPr>
            <a:r>
              <a:rPr lang="en-GB" sz="1600" b="1">
                <a:latin typeface="Work Sans" pitchFamily="2" charset="0"/>
              </a:rPr>
              <a:t>ZOMET_LO_IRONI</a:t>
            </a:r>
            <a:r>
              <a:rPr lang="en-GB" sz="1600">
                <a:latin typeface="Work Sans" pitchFamily="2" charset="0"/>
              </a:rPr>
              <a:t>: Non-urban Junction</a:t>
            </a:r>
          </a:p>
          <a:p>
            <a:pPr>
              <a:buFont typeface="+mj-lt"/>
              <a:buAutoNum type="arabicPeriod"/>
            </a:pPr>
            <a:r>
              <a:rPr lang="en-GB" sz="1600" b="1">
                <a:latin typeface="Work Sans" pitchFamily="2" charset="0"/>
              </a:rPr>
              <a:t>YEHIDA</a:t>
            </a:r>
            <a:r>
              <a:rPr lang="en-GB" sz="1600">
                <a:latin typeface="Work Sans" pitchFamily="2" charset="0"/>
              </a:rPr>
              <a:t>: Unit</a:t>
            </a:r>
          </a:p>
          <a:p>
            <a:pPr>
              <a:buFont typeface="+mj-lt"/>
              <a:buAutoNum type="arabicPeriod"/>
            </a:pPr>
            <a:r>
              <a:rPr lang="en-GB" sz="1600" b="1">
                <a:latin typeface="Work Sans" pitchFamily="2" charset="0"/>
              </a:rPr>
              <a:t>SHNAT_TEUNA</a:t>
            </a:r>
            <a:r>
              <a:rPr lang="en-GB" sz="1600">
                <a:latin typeface="Work Sans" pitchFamily="2" charset="0"/>
              </a:rPr>
              <a:t>: Accident Year</a:t>
            </a:r>
          </a:p>
          <a:p>
            <a:pPr>
              <a:buFont typeface="+mj-lt"/>
              <a:buAutoNum type="arabicPeriod"/>
            </a:pPr>
            <a:r>
              <a:rPr lang="en-GB" sz="1600" b="1">
                <a:latin typeface="Work Sans" pitchFamily="2" charset="0"/>
              </a:rPr>
              <a:t>HODESH_TEUNA</a:t>
            </a:r>
            <a:r>
              <a:rPr lang="en-GB" sz="1600">
                <a:latin typeface="Work Sans" pitchFamily="2" charset="0"/>
              </a:rPr>
              <a:t>: Accident Month</a:t>
            </a:r>
          </a:p>
          <a:p>
            <a:pPr>
              <a:buFont typeface="+mj-lt"/>
              <a:buAutoNum type="arabicPeriod"/>
            </a:pPr>
            <a:r>
              <a:rPr lang="en-GB" sz="1600" b="1">
                <a:latin typeface="Work Sans" pitchFamily="2" charset="0"/>
              </a:rPr>
              <a:t>SHAA</a:t>
            </a:r>
            <a:r>
              <a:rPr lang="en-GB" sz="1600">
                <a:latin typeface="Work Sans" pitchFamily="2" charset="0"/>
              </a:rPr>
              <a:t>: Hour</a:t>
            </a:r>
          </a:p>
          <a:p>
            <a:pPr>
              <a:buFont typeface="+mj-lt"/>
              <a:buAutoNum type="arabicPeriod"/>
            </a:pPr>
            <a:r>
              <a:rPr lang="en-GB" sz="1600" b="1">
                <a:latin typeface="Work Sans" pitchFamily="2" charset="0"/>
              </a:rPr>
              <a:t>SUG_YOM</a:t>
            </a:r>
            <a:r>
              <a:rPr lang="en-GB" sz="1600">
                <a:latin typeface="Work Sans" pitchFamily="2" charset="0"/>
              </a:rPr>
              <a:t>: Day Type</a:t>
            </a:r>
          </a:p>
          <a:p>
            <a:pPr>
              <a:buFont typeface="+mj-lt"/>
              <a:buAutoNum type="arabicPeriod"/>
            </a:pPr>
            <a:r>
              <a:rPr lang="en-GB" sz="1600" b="1">
                <a:latin typeface="Work Sans" pitchFamily="2" charset="0"/>
              </a:rPr>
              <a:t>YOM_LAYLA</a:t>
            </a:r>
            <a:r>
              <a:rPr lang="en-GB" sz="1600">
                <a:latin typeface="Work Sans" pitchFamily="2" charset="0"/>
              </a:rPr>
              <a:t>: Day/Night</a:t>
            </a:r>
          </a:p>
          <a:p>
            <a:pPr>
              <a:buFont typeface="+mj-lt"/>
              <a:buAutoNum type="arabicPeriod"/>
            </a:pPr>
            <a:r>
              <a:rPr lang="en-GB" sz="1600" b="1">
                <a:latin typeface="Work Sans" pitchFamily="2" charset="0"/>
              </a:rPr>
              <a:t>YOM_BASHAVUA</a:t>
            </a:r>
            <a:r>
              <a:rPr lang="en-GB" sz="1600">
                <a:latin typeface="Work Sans" pitchFamily="2" charset="0"/>
              </a:rPr>
              <a:t>: Weekday</a:t>
            </a:r>
          </a:p>
          <a:p>
            <a:pPr>
              <a:buFont typeface="+mj-lt"/>
              <a:buAutoNum type="arabicPeriod"/>
            </a:pPr>
            <a:r>
              <a:rPr lang="en-GB" sz="1600" b="1">
                <a:latin typeface="Work Sans" pitchFamily="2" charset="0"/>
              </a:rPr>
              <a:t>HUMRAT_TEUNA</a:t>
            </a:r>
            <a:r>
              <a:rPr lang="en-GB" sz="1600">
                <a:latin typeface="Work Sans" pitchFamily="2" charset="0"/>
              </a:rPr>
              <a:t>: Accident Severity</a:t>
            </a:r>
          </a:p>
          <a:p>
            <a:pPr>
              <a:buFont typeface="+mj-lt"/>
              <a:buAutoNum type="arabicPeriod"/>
            </a:pPr>
            <a:r>
              <a:rPr lang="en-GB" sz="1600" b="1">
                <a:latin typeface="Work Sans" pitchFamily="2" charset="0"/>
              </a:rPr>
              <a:t>SUG_TEUNA</a:t>
            </a:r>
            <a:r>
              <a:rPr lang="en-GB" sz="1600">
                <a:latin typeface="Work Sans" pitchFamily="2" charset="0"/>
              </a:rPr>
              <a:t>: Accident Type</a:t>
            </a:r>
          </a:p>
          <a:p>
            <a:pPr>
              <a:buFont typeface="+mj-lt"/>
              <a:buAutoNum type="arabicPeriod"/>
            </a:pPr>
            <a:r>
              <a:rPr lang="en-GB" sz="1600" b="1">
                <a:latin typeface="Work Sans" pitchFamily="2" charset="0"/>
              </a:rPr>
              <a:t>HAD_MASLUL</a:t>
            </a:r>
            <a:r>
              <a:rPr lang="en-GB" sz="1600">
                <a:latin typeface="Work Sans" pitchFamily="2" charset="0"/>
              </a:rPr>
              <a:t>: Single Lane</a:t>
            </a:r>
          </a:p>
          <a:p>
            <a:pPr>
              <a:buFont typeface="+mj-lt"/>
              <a:buAutoNum type="arabicPeriod"/>
            </a:pPr>
            <a:r>
              <a:rPr lang="en-GB" sz="1600" b="1">
                <a:latin typeface="Work Sans" pitchFamily="2" charset="0"/>
              </a:rPr>
              <a:t>RAV_MASLUL</a:t>
            </a:r>
            <a:r>
              <a:rPr lang="en-GB" sz="1600">
                <a:latin typeface="Work Sans" pitchFamily="2" charset="0"/>
              </a:rPr>
              <a:t>: Multi Lane</a:t>
            </a:r>
          </a:p>
          <a:p>
            <a:pPr>
              <a:buFont typeface="+mj-lt"/>
              <a:buAutoNum type="arabicPeriod"/>
            </a:pPr>
            <a:r>
              <a:rPr lang="en-GB" sz="1600" b="1">
                <a:latin typeface="Work Sans" pitchFamily="2" charset="0"/>
              </a:rPr>
              <a:t>MEHIRUT_MUTERET</a:t>
            </a:r>
            <a:r>
              <a:rPr lang="en-GB" sz="1600">
                <a:latin typeface="Work Sans" pitchFamily="2" charset="0"/>
              </a:rPr>
              <a:t>: Speed Limit</a:t>
            </a:r>
          </a:p>
          <a:p>
            <a:pPr>
              <a:buFont typeface="+mj-lt"/>
              <a:buAutoNum type="arabicPeriod"/>
            </a:pPr>
            <a:r>
              <a:rPr lang="en-GB" sz="1600" b="1">
                <a:latin typeface="Work Sans" pitchFamily="2" charset="0"/>
              </a:rPr>
              <a:t>TKINUT</a:t>
            </a:r>
            <a:r>
              <a:rPr lang="en-GB" sz="1600">
                <a:latin typeface="Work Sans" pitchFamily="2" charset="0"/>
              </a:rPr>
              <a:t>: Road Condition</a:t>
            </a:r>
          </a:p>
          <a:p>
            <a:pPr>
              <a:buFont typeface="+mj-lt"/>
              <a:buAutoNum type="arabicPeriod"/>
            </a:pPr>
            <a:r>
              <a:rPr lang="en-GB" sz="1600" b="1">
                <a:latin typeface="Work Sans" pitchFamily="2" charset="0"/>
              </a:rPr>
              <a:t>ROHAV</a:t>
            </a:r>
            <a:r>
              <a:rPr lang="en-GB" sz="1600">
                <a:latin typeface="Work Sans" pitchFamily="2" charset="0"/>
              </a:rPr>
              <a:t>: Road Width</a:t>
            </a:r>
          </a:p>
          <a:p>
            <a:pPr>
              <a:buFont typeface="+mj-lt"/>
              <a:buAutoNum type="arabicPeriod"/>
            </a:pPr>
            <a:r>
              <a:rPr lang="en-GB" sz="1600" b="1">
                <a:latin typeface="Work Sans" pitchFamily="2" charset="0"/>
              </a:rPr>
              <a:t>SIMUN_TIMRUR</a:t>
            </a:r>
            <a:r>
              <a:rPr lang="en-GB" sz="1600">
                <a:latin typeface="Work Sans" pitchFamily="2" charset="0"/>
              </a:rPr>
              <a:t>: Traffic Signs</a:t>
            </a:r>
          </a:p>
          <a:p>
            <a:pPr>
              <a:buFont typeface="+mj-lt"/>
              <a:buAutoNum type="arabicPeriod"/>
            </a:pPr>
            <a:r>
              <a:rPr lang="en-GB" sz="1600" b="1">
                <a:latin typeface="Work Sans" pitchFamily="2" charset="0"/>
              </a:rPr>
              <a:t>TEURA</a:t>
            </a:r>
            <a:r>
              <a:rPr lang="en-GB" sz="1600">
                <a:latin typeface="Work Sans" pitchFamily="2" charset="0"/>
              </a:rPr>
              <a:t>: Lighting</a:t>
            </a:r>
          </a:p>
          <a:p>
            <a:pPr>
              <a:buFont typeface="+mj-lt"/>
              <a:buAutoNum type="arabicPeriod"/>
            </a:pPr>
            <a:r>
              <a:rPr lang="en-GB" sz="1600" b="1">
                <a:latin typeface="Work Sans" pitchFamily="2" charset="0"/>
              </a:rPr>
              <a:t>MEZEG_AVIR</a:t>
            </a:r>
            <a:r>
              <a:rPr lang="en-GB" sz="1600">
                <a:latin typeface="Work Sans" pitchFamily="2" charset="0"/>
              </a:rPr>
              <a:t>: Weather</a:t>
            </a:r>
          </a:p>
          <a:p>
            <a:pPr>
              <a:buFont typeface="+mj-lt"/>
              <a:buAutoNum type="arabicPeriod"/>
            </a:pPr>
            <a:r>
              <a:rPr lang="en-GB" sz="1600" b="1">
                <a:latin typeface="Work Sans" pitchFamily="2" charset="0"/>
              </a:rPr>
              <a:t>PNE_KVISH</a:t>
            </a:r>
            <a:r>
              <a:rPr lang="en-GB" sz="1600">
                <a:latin typeface="Work Sans" pitchFamily="2" charset="0"/>
              </a:rPr>
              <a:t>: Road Surface</a:t>
            </a:r>
          </a:p>
          <a:p>
            <a:pPr>
              <a:buFont typeface="+mj-lt"/>
              <a:buAutoNum type="arabicPeriod"/>
            </a:pPr>
            <a:r>
              <a:rPr lang="en-GB" sz="1600" b="1">
                <a:latin typeface="Work Sans" pitchFamily="2" charset="0"/>
              </a:rPr>
              <a:t>SUG_EZEM</a:t>
            </a:r>
            <a:r>
              <a:rPr lang="en-GB" sz="1600">
                <a:latin typeface="Work Sans" pitchFamily="2" charset="0"/>
              </a:rPr>
              <a:t>: Object Type</a:t>
            </a:r>
          </a:p>
          <a:p>
            <a:pPr>
              <a:buFont typeface="+mj-lt"/>
              <a:buAutoNum type="arabicPeriod"/>
            </a:pPr>
            <a:r>
              <a:rPr lang="en-GB" sz="1600" b="1">
                <a:latin typeface="Work Sans" pitchFamily="2" charset="0"/>
              </a:rPr>
              <a:t>MERHAK_EZEM</a:t>
            </a:r>
            <a:r>
              <a:rPr lang="en-GB" sz="1600">
                <a:latin typeface="Work Sans" pitchFamily="2" charset="0"/>
              </a:rPr>
              <a:t>: Object Distance</a:t>
            </a:r>
          </a:p>
          <a:p>
            <a:pPr>
              <a:buFont typeface="+mj-lt"/>
              <a:buAutoNum type="arabicPeriod"/>
            </a:pPr>
            <a:r>
              <a:rPr lang="en-GB" sz="1600" b="1">
                <a:latin typeface="Work Sans" pitchFamily="2" charset="0"/>
              </a:rPr>
              <a:t>LO_HAZA</a:t>
            </a:r>
            <a:r>
              <a:rPr lang="en-GB" sz="1600">
                <a:latin typeface="Work Sans" pitchFamily="2" charset="0"/>
              </a:rPr>
              <a:t>: Obstruction</a:t>
            </a:r>
          </a:p>
          <a:p>
            <a:pPr>
              <a:buFont typeface="+mj-lt"/>
              <a:buAutoNum type="arabicPeriod"/>
            </a:pPr>
            <a:r>
              <a:rPr lang="en-GB" sz="1600" b="1">
                <a:latin typeface="Work Sans" pitchFamily="2" charset="0"/>
              </a:rPr>
              <a:t>OFEN_HAZIYA</a:t>
            </a:r>
            <a:r>
              <a:rPr lang="en-GB" sz="1600">
                <a:latin typeface="Work Sans" pitchFamily="2" charset="0"/>
              </a:rPr>
              <a:t>: Visibility</a:t>
            </a:r>
          </a:p>
          <a:p>
            <a:pPr>
              <a:buFont typeface="+mj-lt"/>
              <a:buAutoNum type="arabicPeriod"/>
            </a:pPr>
            <a:r>
              <a:rPr lang="en-GB" sz="1600" b="1">
                <a:latin typeface="Work Sans" pitchFamily="2" charset="0"/>
              </a:rPr>
              <a:t>MEKOM_HAZIYA</a:t>
            </a:r>
            <a:r>
              <a:rPr lang="en-GB" sz="1600">
                <a:latin typeface="Work Sans" pitchFamily="2" charset="0"/>
              </a:rPr>
              <a:t>: Visibility Location</a:t>
            </a:r>
          </a:p>
          <a:p>
            <a:pPr>
              <a:buFont typeface="+mj-lt"/>
              <a:buAutoNum type="arabicPeriod"/>
            </a:pPr>
            <a:r>
              <a:rPr lang="en-GB" sz="1600" b="1">
                <a:latin typeface="Work Sans" pitchFamily="2" charset="0"/>
              </a:rPr>
              <a:t>KIVUN_HAZIYA</a:t>
            </a:r>
            <a:r>
              <a:rPr lang="en-GB" sz="1600">
                <a:latin typeface="Work Sans" pitchFamily="2" charset="0"/>
              </a:rPr>
              <a:t>: Visibility Direction</a:t>
            </a:r>
          </a:p>
          <a:p>
            <a:pPr>
              <a:buFont typeface="+mj-lt"/>
              <a:buAutoNum type="arabicPeriod"/>
            </a:pPr>
            <a:r>
              <a:rPr lang="en-GB" sz="1600" b="1">
                <a:latin typeface="Work Sans" pitchFamily="2" charset="0"/>
              </a:rPr>
              <a:t>MAHOZ</a:t>
            </a:r>
            <a:r>
              <a:rPr lang="en-GB" sz="1600">
                <a:latin typeface="Work Sans" pitchFamily="2" charset="0"/>
              </a:rPr>
              <a:t>: District</a:t>
            </a:r>
          </a:p>
          <a:p>
            <a:pPr>
              <a:buFont typeface="+mj-lt"/>
              <a:buAutoNum type="arabicPeriod"/>
            </a:pPr>
            <a:r>
              <a:rPr lang="en-GB" sz="1600" b="1">
                <a:latin typeface="Work Sans" pitchFamily="2" charset="0"/>
              </a:rPr>
              <a:t>NAFA</a:t>
            </a:r>
            <a:r>
              <a:rPr lang="en-GB" sz="1600">
                <a:latin typeface="Work Sans" pitchFamily="2" charset="0"/>
              </a:rPr>
              <a:t>: Sub-district</a:t>
            </a:r>
          </a:p>
          <a:p>
            <a:pPr>
              <a:buFont typeface="+mj-lt"/>
              <a:buAutoNum type="arabicPeriod"/>
            </a:pPr>
            <a:r>
              <a:rPr lang="en-GB" sz="1600" b="1">
                <a:latin typeface="Work Sans" pitchFamily="2" charset="0"/>
              </a:rPr>
              <a:t>EZOR_TIVI</a:t>
            </a:r>
            <a:r>
              <a:rPr lang="en-GB" sz="1600">
                <a:latin typeface="Work Sans" pitchFamily="2" charset="0"/>
              </a:rPr>
              <a:t>: Natural Area</a:t>
            </a:r>
          </a:p>
          <a:p>
            <a:pPr>
              <a:buFont typeface="+mj-lt"/>
              <a:buAutoNum type="arabicPeriod"/>
            </a:pPr>
            <a:r>
              <a:rPr lang="en-GB" sz="1600" b="1">
                <a:latin typeface="Work Sans" pitchFamily="2" charset="0"/>
              </a:rPr>
              <a:t>MAAMAD_MINIZIPALI</a:t>
            </a:r>
            <a:r>
              <a:rPr lang="en-GB" sz="1600">
                <a:latin typeface="Work Sans" pitchFamily="2" charset="0"/>
              </a:rPr>
              <a:t>: Municipal Status</a:t>
            </a:r>
          </a:p>
          <a:p>
            <a:pPr>
              <a:buFont typeface="+mj-lt"/>
              <a:buAutoNum type="arabicPeriod"/>
            </a:pPr>
            <a:r>
              <a:rPr lang="en-GB" sz="1600" b="1">
                <a:latin typeface="Work Sans" pitchFamily="2" charset="0"/>
              </a:rPr>
              <a:t>ZURAT_ISHUV</a:t>
            </a:r>
            <a:r>
              <a:rPr lang="en-GB" sz="1600">
                <a:latin typeface="Work Sans" pitchFamily="2" charset="0"/>
              </a:rPr>
              <a:t>: Settlement Form</a:t>
            </a:r>
          </a:p>
          <a:p>
            <a:pPr>
              <a:buFont typeface="+mj-lt"/>
              <a:buAutoNum type="arabicPeriod"/>
            </a:pPr>
            <a:r>
              <a:rPr lang="en-GB" sz="1600" b="1">
                <a:latin typeface="Work Sans" pitchFamily="2" charset="0"/>
              </a:rPr>
              <a:t>STATUS_IGUN</a:t>
            </a:r>
            <a:r>
              <a:rPr lang="en-GB" sz="1600">
                <a:latin typeface="Work Sans" pitchFamily="2" charset="0"/>
              </a:rPr>
              <a:t>: Road Status</a:t>
            </a:r>
          </a:p>
          <a:p>
            <a:pPr>
              <a:buFont typeface="+mj-lt"/>
              <a:buAutoNum type="arabicPeriod"/>
            </a:pPr>
            <a:r>
              <a:rPr lang="en-GB" sz="1600" b="1">
                <a:latin typeface="Work Sans" pitchFamily="2" charset="0"/>
              </a:rPr>
              <a:t>X</a:t>
            </a:r>
            <a:r>
              <a:rPr lang="en-GB" sz="1600">
                <a:latin typeface="Work Sans" pitchFamily="2" charset="0"/>
              </a:rPr>
              <a:t>: X Coordinate</a:t>
            </a:r>
          </a:p>
          <a:p>
            <a:pPr>
              <a:buFont typeface="+mj-lt"/>
              <a:buAutoNum type="arabicPeriod"/>
            </a:pPr>
            <a:r>
              <a:rPr lang="en-GB" sz="1600" b="1">
                <a:latin typeface="Work Sans" pitchFamily="2" charset="0"/>
              </a:rPr>
              <a:t>Y</a:t>
            </a:r>
            <a:r>
              <a:rPr lang="en-GB" sz="1600">
                <a:latin typeface="Work Sans" pitchFamily="2" charset="0"/>
              </a:rPr>
              <a:t>: Y Coordinate</a:t>
            </a:r>
          </a:p>
        </p:txBody>
      </p:sp>
    </p:spTree>
    <p:extLst>
      <p:ext uri="{BB962C8B-B14F-4D97-AF65-F5344CB8AC3E}">
        <p14:creationId xmlns:p14="http://schemas.microsoft.com/office/powerpoint/2010/main" val="397708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69360" y="273582"/>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Accidents</a:t>
            </a:r>
            <a:endParaRPr sz="2933">
              <a:solidFill>
                <a:schemeClr val="accent1"/>
              </a:solidFill>
            </a:endParaRPr>
          </a:p>
          <a:p>
            <a:pPr rtl="1"/>
            <a:endParaRPr>
              <a:latin typeface="David Libre"/>
              <a:ea typeface="David Libre"/>
              <a:cs typeface="David Libre"/>
              <a:sym typeface="David Libre"/>
            </a:endParaRPr>
          </a:p>
        </p:txBody>
      </p:sp>
      <p:sp>
        <p:nvSpPr>
          <p:cNvPr id="4" name="TextBox 3">
            <a:extLst>
              <a:ext uri="{FF2B5EF4-FFF2-40B4-BE49-F238E27FC236}">
                <a16:creationId xmlns:a16="http://schemas.microsoft.com/office/drawing/2014/main" id="{2BFC8973-E07B-505D-A23B-E77A8AA212E6}"/>
              </a:ext>
            </a:extLst>
          </p:cNvPr>
          <p:cNvSpPr txBox="1"/>
          <p:nvPr/>
        </p:nvSpPr>
        <p:spPr>
          <a:xfrm>
            <a:off x="1736271" y="5639111"/>
            <a:ext cx="12897110"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3">
            <a:spAutoFit/>
          </a:bodyPr>
          <a:lstStyle/>
          <a:p>
            <a:pPr marL="285750" indent="-285750">
              <a:buFont typeface="Wingdings" panose="05000000000000000000" pitchFamily="2" charset="2"/>
              <a:buChar char="Ø"/>
            </a:pPr>
            <a:r>
              <a:rPr lang="en-US" b="1">
                <a:latin typeface="Work Sans" pitchFamily="2" charset="0"/>
              </a:rPr>
              <a:t>Since we have X,Y data we can plot  it AS IS.</a:t>
            </a:r>
          </a:p>
          <a:p>
            <a:endParaRPr lang="en-GB" b="1">
              <a:latin typeface="Work Sans" pitchFamily="2" charset="0"/>
            </a:endParaRPr>
          </a:p>
        </p:txBody>
      </p:sp>
      <p:pic>
        <p:nvPicPr>
          <p:cNvPr id="2" name="Picture 1" descr="A map of a body of water&#10;&#10;Description automatically generated">
            <a:extLst>
              <a:ext uri="{FF2B5EF4-FFF2-40B4-BE49-F238E27FC236}">
                <a16:creationId xmlns:a16="http://schemas.microsoft.com/office/drawing/2014/main" id="{70CA8556-5646-E9FD-FEEF-2CA6822E8CF5}"/>
              </a:ext>
            </a:extLst>
          </p:cNvPr>
          <p:cNvPicPr>
            <a:picLocks noChangeAspect="1"/>
          </p:cNvPicPr>
          <p:nvPr/>
        </p:nvPicPr>
        <p:blipFill rotWithShape="1">
          <a:blip r:embed="rId3"/>
          <a:srcRect l="28538" r="10395"/>
          <a:stretch/>
        </p:blipFill>
        <p:spPr>
          <a:xfrm>
            <a:off x="1736271" y="911112"/>
            <a:ext cx="8719457" cy="4643413"/>
          </a:xfrm>
          <a:prstGeom prst="rect">
            <a:avLst/>
          </a:prstGeom>
          <a:ln>
            <a:noFill/>
          </a:ln>
          <a:effectLst>
            <a:softEdge rad="112500"/>
          </a:effectLst>
        </p:spPr>
      </p:pic>
      <p:sp>
        <p:nvSpPr>
          <p:cNvPr id="3" name="TextBox 2">
            <a:extLst>
              <a:ext uri="{FF2B5EF4-FFF2-40B4-BE49-F238E27FC236}">
                <a16:creationId xmlns:a16="http://schemas.microsoft.com/office/drawing/2014/main" id="{FA8B01F1-230C-FDEF-C063-EC508ABED4F9}"/>
              </a:ext>
            </a:extLst>
          </p:cNvPr>
          <p:cNvSpPr txBox="1"/>
          <p:nvPr/>
        </p:nvSpPr>
        <p:spPr>
          <a:xfrm>
            <a:off x="512037" y="6130501"/>
            <a:ext cx="11167925" cy="584775"/>
          </a:xfrm>
          <a:prstGeom prst="rect">
            <a:avLst/>
          </a:prstGeom>
          <a:noFill/>
          <a:ln w="38100">
            <a:solidFill>
              <a:schemeClr val="tx1"/>
            </a:solidFill>
          </a:ln>
        </p:spPr>
        <p:txBody>
          <a:bodyPr wrap="square" numCol="1">
            <a:spAutoFit/>
          </a:bodyPr>
          <a:lstStyle/>
          <a:p>
            <a:pPr algn="ctr"/>
            <a:r>
              <a:rPr lang="en-US" sz="1600">
                <a:latin typeface="Work Sans" pitchFamily="2" charset="0"/>
              </a:rPr>
              <a:t>Notice that many accidents occurred on roads where we don't have any (‘RADARS'). Therefore, we need to merge the accident data with the traffic count data to better analyze these incidents …</a:t>
            </a:r>
            <a:endParaRPr lang="en-US" sz="1200">
              <a:latin typeface="Work Sans" pitchFamily="2" charset="0"/>
            </a:endParaRPr>
          </a:p>
        </p:txBody>
      </p:sp>
    </p:spTree>
    <p:extLst>
      <p:ext uri="{BB962C8B-B14F-4D97-AF65-F5344CB8AC3E}">
        <p14:creationId xmlns:p14="http://schemas.microsoft.com/office/powerpoint/2010/main" val="1419029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alpha val="74000"/>
          </a:schemeClr>
        </a:solidFill>
        <a:effectLst/>
      </p:bgPr>
    </p:bg>
    <p:spTree>
      <p:nvGrpSpPr>
        <p:cNvPr id="1" name=""/>
        <p:cNvGrpSpPr/>
        <p:nvPr/>
      </p:nvGrpSpPr>
      <p:grpSpPr>
        <a:xfrm>
          <a:off x="0" y="0"/>
          <a:ext cx="0" cy="0"/>
          <a:chOff x="0" y="0"/>
          <a:chExt cx="0" cy="0"/>
        </a:xfrm>
      </p:grpSpPr>
      <p:sp>
        <p:nvSpPr>
          <p:cNvPr id="7" name="Google Shape;2115;p43">
            <a:extLst>
              <a:ext uri="{FF2B5EF4-FFF2-40B4-BE49-F238E27FC236}">
                <a16:creationId xmlns:a16="http://schemas.microsoft.com/office/drawing/2014/main" id="{43AF22E9-FB1C-E040-D887-D3231608638E}"/>
              </a:ext>
            </a:extLst>
          </p:cNvPr>
          <p:cNvSpPr txBox="1">
            <a:spLocks noGrp="1"/>
          </p:cNvSpPr>
          <p:nvPr>
            <p:ph type="title"/>
          </p:nvPr>
        </p:nvSpPr>
        <p:spPr>
          <a:xfrm>
            <a:off x="602017" y="542166"/>
            <a:ext cx="9736301" cy="661483"/>
          </a:xfrm>
          <a:prstGeom prst="rect">
            <a:avLst/>
          </a:prstGeom>
        </p:spPr>
        <p:txBody>
          <a:bodyPr spcFirstLastPara="1" wrap="square" lIns="121900" tIns="121900" rIns="121900" bIns="121900" anchor="t" anchorCtr="0">
            <a:noAutofit/>
          </a:bodyPr>
          <a:lstStyle/>
          <a:p>
            <a:pPr algn="l"/>
            <a:r>
              <a:rPr lang="en-GB" sz="2933">
                <a:solidFill>
                  <a:schemeClr val="accent1"/>
                </a:solidFill>
              </a:rPr>
              <a:t>Steps to merge traffic count with accident</a:t>
            </a:r>
            <a:endParaRPr sz="2933">
              <a:solidFill>
                <a:schemeClr val="accent1"/>
              </a:solidFill>
            </a:endParaRPr>
          </a:p>
        </p:txBody>
      </p:sp>
      <p:sp>
        <p:nvSpPr>
          <p:cNvPr id="8" name="Google Shape;2115;p43">
            <a:extLst>
              <a:ext uri="{FF2B5EF4-FFF2-40B4-BE49-F238E27FC236}">
                <a16:creationId xmlns:a16="http://schemas.microsoft.com/office/drawing/2014/main" id="{815A0193-6FE5-0781-1A58-E6530C383BFD}"/>
              </a:ext>
            </a:extLst>
          </p:cNvPr>
          <p:cNvSpPr txBox="1">
            <a:spLocks/>
          </p:cNvSpPr>
          <p:nvPr/>
        </p:nvSpPr>
        <p:spPr>
          <a:xfrm>
            <a:off x="792480" y="4714085"/>
            <a:ext cx="9736301" cy="6614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knut Antiqua"/>
              <a:buNone/>
              <a:defRPr sz="5867" b="1" i="0" u="none" strike="noStrike" cap="none">
                <a:solidFill>
                  <a:schemeClr val="dk1"/>
                </a:solidFill>
                <a:latin typeface="Inknut Antiqua"/>
                <a:ea typeface="Inknut Antiqua"/>
                <a:cs typeface="Inknut Antiqua"/>
                <a:sym typeface="Inknut Antiqua"/>
              </a:defRPr>
            </a:lvl1pPr>
            <a:lvl2pPr marR="0" lvl="1"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2pPr>
            <a:lvl3pPr marR="0" lvl="2"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3pPr>
            <a:lvl4pPr marR="0" lvl="3"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4pPr>
            <a:lvl5pPr marR="0" lvl="4"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5pPr>
            <a:lvl6pPr marR="0" lvl="5"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6pPr>
            <a:lvl7pPr marR="0" lvl="6"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7pPr>
            <a:lvl8pPr marR="0" lvl="7"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8pPr>
            <a:lvl9pPr marR="0" lvl="8"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9pPr>
          </a:lstStyle>
          <a:p>
            <a:r>
              <a:rPr lang="en-GB" sz="2933" u="sng">
                <a:solidFill>
                  <a:schemeClr val="accent1"/>
                </a:solidFill>
              </a:rPr>
              <a:t>Next Steps</a:t>
            </a:r>
          </a:p>
        </p:txBody>
      </p:sp>
      <p:sp>
        <p:nvSpPr>
          <p:cNvPr id="10" name="Rectangle 1">
            <a:extLst>
              <a:ext uri="{FF2B5EF4-FFF2-40B4-BE49-F238E27FC236}">
                <a16:creationId xmlns:a16="http://schemas.microsoft.com/office/drawing/2014/main" id="{A3B21E70-6527-FF3C-BA88-72E9A2F7C237}"/>
              </a:ext>
            </a:extLst>
          </p:cNvPr>
          <p:cNvSpPr>
            <a:spLocks noGrp="1" noChangeArrowheads="1"/>
          </p:cNvSpPr>
          <p:nvPr>
            <p:ph type="subTitle" idx="1"/>
          </p:nvPr>
        </p:nvSpPr>
        <p:spPr bwMode="auto">
          <a:xfrm>
            <a:off x="163285" y="1399284"/>
            <a:ext cx="11865430" cy="3046988"/>
          </a:xfrm>
          <a:prstGeom prst="rect">
            <a:avLst/>
          </a:prstGeom>
          <a:solidFill>
            <a:schemeClr val="bg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Loading Datasets</a:t>
            </a:r>
            <a:r>
              <a:rPr kumimoji="0" lang="en-US" altLang="en-US" sz="1600" b="0" i="0" u="none" strike="noStrike" cap="none" normalizeH="0" baseline="0">
                <a:ln>
                  <a:noFill/>
                </a:ln>
                <a:solidFill>
                  <a:schemeClr val="tx1"/>
                </a:solidFill>
                <a:effectLst/>
                <a:latin typeface="Work Sans" pitchFamily="2" charset="0"/>
              </a:rPr>
              <a:t>: Loaded traffic and accident data into </a:t>
            </a:r>
            <a:r>
              <a:rPr kumimoji="0" lang="en-US" altLang="en-US" sz="1600" b="0" i="0" u="none" strike="noStrike" cap="none" normalizeH="0" baseline="0" err="1">
                <a:ln>
                  <a:noFill/>
                </a:ln>
                <a:solidFill>
                  <a:schemeClr val="tx1"/>
                </a:solidFill>
                <a:effectLst/>
                <a:latin typeface="Work Sans" pitchFamily="2" charset="0"/>
              </a:rPr>
              <a:t>DataFrames</a:t>
            </a:r>
            <a:r>
              <a:rPr kumimoji="0" lang="en-US" altLang="en-US" sz="1600" b="0" i="0" u="none" strike="noStrike" cap="none" normalizeH="0" baseline="0">
                <a:ln>
                  <a:noFill/>
                </a:ln>
                <a:solidFill>
                  <a:schemeClr val="tx1"/>
                </a:solidFill>
                <a:effectLst/>
                <a:latin typeface="Work Sans" pitchFamily="2" charset="0"/>
              </a:rPr>
              <a:t>, focusing on key columns like </a:t>
            </a:r>
            <a:r>
              <a:rPr kumimoji="0" lang="en-US" altLang="en-US" sz="1600" b="1" i="0" u="none" strike="noStrike" cap="none" normalizeH="0" baseline="0" err="1">
                <a:ln>
                  <a:noFill/>
                </a:ln>
                <a:solidFill>
                  <a:schemeClr val="tx1"/>
                </a:solidFill>
                <a:effectLst/>
                <a:latin typeface="Work Sans" pitchFamily="2" charset="0"/>
              </a:rPr>
              <a:t>kvish</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keta</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err="1">
                <a:ln>
                  <a:noFill/>
                </a:ln>
                <a:solidFill>
                  <a:schemeClr val="tx1"/>
                </a:solidFill>
                <a:effectLst/>
                <a:latin typeface="Work Sans" pitchFamily="2" charset="0"/>
              </a:rPr>
              <a:t>yom</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err="1">
                <a:ln>
                  <a:noFill/>
                </a:ln>
                <a:solidFill>
                  <a:schemeClr val="tx1"/>
                </a:solidFill>
                <a:effectLst/>
                <a:latin typeface="Work Sans" pitchFamily="2" charset="0"/>
              </a:rPr>
              <a:t>kamut_kle_rehev</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KVISH1</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KVISH2</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HUMRAT_TEUNA</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X</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Y</a:t>
            </a:r>
            <a:r>
              <a:rPr kumimoji="0" lang="en-US" altLang="en-US" sz="1600" b="0" i="0" u="none" strike="noStrike" cap="none" normalizeH="0" baseline="0">
                <a:ln>
                  <a:noFill/>
                </a:ln>
                <a:solidFill>
                  <a:schemeClr val="tx1"/>
                </a:solidFill>
                <a:effectLst/>
                <a:latin typeface="Work Sans" pitchFamily="2" charset="0"/>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Column Standardization</a:t>
            </a:r>
            <a:r>
              <a:rPr kumimoji="0" lang="en-US" altLang="en-US" sz="1600" b="0" i="0" u="none" strike="noStrike" cap="none" normalizeH="0" baseline="0">
                <a:ln>
                  <a:noFill/>
                </a:ln>
                <a:solidFill>
                  <a:schemeClr val="tx1"/>
                </a:solidFill>
                <a:effectLst/>
                <a:latin typeface="Work Sans" pitchFamily="2" charset="0"/>
              </a:rPr>
              <a:t>: Standardized column names </a:t>
            </a:r>
            <a:br>
              <a:rPr kumimoji="0" lang="en-US" altLang="en-US" sz="1600" b="0" i="0" u="none" strike="noStrike" cap="none" normalizeH="0" baseline="0">
                <a:ln>
                  <a:noFill/>
                </a:ln>
                <a:solidFill>
                  <a:schemeClr val="tx1"/>
                </a:solidFill>
                <a:effectLst/>
                <a:latin typeface="Work Sans" pitchFamily="2" charset="0"/>
              </a:rPr>
            </a:br>
            <a:r>
              <a:rPr kumimoji="0" lang="en-US" altLang="en-US" sz="1600" b="0" i="0" u="none" strike="noStrike" cap="none" normalizeH="0" baseline="0">
                <a:ln>
                  <a:noFill/>
                </a:ln>
                <a:solidFill>
                  <a:schemeClr val="tx1"/>
                </a:solidFill>
                <a:effectLst/>
                <a:latin typeface="Work Sans" pitchFamily="2" charset="0"/>
              </a:rPr>
              <a:t>(e.g., </a:t>
            </a:r>
            <a:r>
              <a:rPr kumimoji="0" lang="en-US" altLang="en-US" sz="1600" b="1" i="0" u="none" strike="noStrike" cap="none" normalizeH="0" baseline="0">
                <a:ln>
                  <a:noFill/>
                </a:ln>
                <a:solidFill>
                  <a:schemeClr val="tx1"/>
                </a:solidFill>
                <a:effectLst/>
                <a:latin typeface="Work Sans" pitchFamily="2" charset="0"/>
              </a:rPr>
              <a:t>HODESH_TEUNA</a:t>
            </a:r>
            <a:r>
              <a:rPr kumimoji="0" lang="en-US" altLang="en-US" sz="1600" b="0" i="0" u="none" strike="noStrike" cap="none" normalizeH="0" baseline="0">
                <a:ln>
                  <a:noFill/>
                </a:ln>
                <a:solidFill>
                  <a:schemeClr val="tx1"/>
                </a:solidFill>
                <a:effectLst/>
                <a:latin typeface="Work Sans" pitchFamily="2" charset="0"/>
              </a:rPr>
              <a:t> to </a:t>
            </a:r>
            <a:r>
              <a:rPr kumimoji="0" lang="en-US" altLang="en-US" sz="1600" b="1" i="0" u="none" strike="noStrike" cap="none" normalizeH="0" baseline="0" err="1">
                <a:ln>
                  <a:noFill/>
                </a:ln>
                <a:solidFill>
                  <a:schemeClr val="tx1"/>
                </a:solidFill>
                <a:effectLst/>
                <a:latin typeface="Work Sans" pitchFamily="2" charset="0"/>
              </a:rPr>
              <a:t>hodesh</a:t>
            </a:r>
            <a:r>
              <a:rPr kumimoji="0" lang="en-US" altLang="en-US" sz="1600" b="0" i="0" u="none" strike="noStrike" cap="none" normalizeH="0" baseline="0">
                <a:ln>
                  <a:noFill/>
                </a:ln>
                <a:solidFill>
                  <a:schemeClr val="tx1"/>
                </a:solidFill>
                <a:effectLst/>
                <a:latin typeface="Work Sans" pitchFamily="2" charset="0"/>
              </a:rPr>
              <a:t>, </a:t>
            </a:r>
            <a:r>
              <a:rPr kumimoji="0" lang="en-US" altLang="en-US" sz="1600" b="1" i="0" u="none" strike="noStrike" cap="none" normalizeH="0" baseline="0">
                <a:ln>
                  <a:noFill/>
                </a:ln>
                <a:solidFill>
                  <a:schemeClr val="tx1"/>
                </a:solidFill>
                <a:effectLst/>
                <a:latin typeface="Work Sans" pitchFamily="2" charset="0"/>
              </a:rPr>
              <a:t>YOM_BASHAVUA</a:t>
            </a:r>
            <a:r>
              <a:rPr kumimoji="0" lang="en-US" altLang="en-US" sz="1600" b="0" i="0" u="none" strike="noStrike" cap="none" normalizeH="0" baseline="0">
                <a:ln>
                  <a:noFill/>
                </a:ln>
                <a:solidFill>
                  <a:schemeClr val="tx1"/>
                </a:solidFill>
                <a:effectLst/>
                <a:latin typeface="Work Sans" pitchFamily="2" charset="0"/>
              </a:rPr>
              <a:t> to </a:t>
            </a:r>
            <a:r>
              <a:rPr kumimoji="0" lang="en-US" altLang="en-US" sz="1600" b="1" i="0" u="none" strike="noStrike" cap="none" normalizeH="0" baseline="0" err="1">
                <a:ln>
                  <a:noFill/>
                </a:ln>
                <a:solidFill>
                  <a:schemeClr val="tx1"/>
                </a:solidFill>
                <a:effectLst/>
                <a:latin typeface="Work Sans" pitchFamily="2" charset="0"/>
              </a:rPr>
              <a:t>yom</a:t>
            </a:r>
            <a:r>
              <a:rPr kumimoji="0" lang="en-US" altLang="en-US" sz="1600" b="0" i="0" u="none" strike="noStrike" cap="none" normalizeH="0" baseline="0">
                <a:ln>
                  <a:noFill/>
                </a:ln>
                <a:solidFill>
                  <a:schemeClr val="tx1"/>
                </a:solidFill>
                <a:effectLst/>
                <a:latin typeface="Work Sans" pitchFamily="2" charset="0"/>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Aggregating Traffic Data</a:t>
            </a:r>
            <a:r>
              <a:rPr kumimoji="0" lang="en-US" altLang="en-US" sz="1600" b="0" i="0" u="none" strike="noStrike" cap="none" normalizeH="0" baseline="0">
                <a:ln>
                  <a:noFill/>
                </a:ln>
                <a:solidFill>
                  <a:schemeClr val="tx1"/>
                </a:solidFill>
                <a:effectLst/>
                <a:latin typeface="Work Sans" pitchFamily="2" charset="0"/>
              </a:rPr>
              <a:t>: Calculated the average traffic volume for each road segment on each day of the week.</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Merging Data</a:t>
            </a:r>
            <a:r>
              <a:rPr kumimoji="0" lang="en-US" altLang="en-US" sz="1600" b="0" i="0" u="none" strike="noStrike" cap="none" normalizeH="0" baseline="0">
                <a:ln>
                  <a:noFill/>
                </a:ln>
                <a:solidFill>
                  <a:schemeClr val="tx1"/>
                </a:solidFill>
                <a:effectLst/>
                <a:latin typeface="Work Sans" pitchFamily="2" charset="0"/>
              </a:rPr>
              <a:t>: Merged aggregated traffic data with accidents using </a:t>
            </a:r>
            <a:r>
              <a:rPr kumimoji="0" lang="en-US" altLang="en-US" sz="1600" b="1" i="0" u="none" strike="noStrike" cap="none" normalizeH="0" baseline="0">
                <a:ln>
                  <a:noFill/>
                </a:ln>
                <a:solidFill>
                  <a:schemeClr val="tx1"/>
                </a:solidFill>
                <a:effectLst/>
                <a:latin typeface="Work Sans" pitchFamily="2" charset="0"/>
              </a:rPr>
              <a:t>KVISH1</a:t>
            </a:r>
            <a:r>
              <a:rPr kumimoji="0" lang="en-US" altLang="en-US" sz="1600" b="0" i="0" u="none" strike="noStrike" cap="none" normalizeH="0" baseline="0">
                <a:ln>
                  <a:noFill/>
                </a:ln>
                <a:solidFill>
                  <a:schemeClr val="tx1"/>
                </a:solidFill>
                <a:effectLst/>
                <a:latin typeface="Work Sans" pitchFamily="2" charset="0"/>
              </a:rPr>
              <a:t> and </a:t>
            </a:r>
            <a:r>
              <a:rPr kumimoji="0" lang="en-US" altLang="en-US" sz="1600" b="1" i="0" u="none" strike="noStrike" cap="none" normalizeH="0" baseline="0">
                <a:ln>
                  <a:noFill/>
                </a:ln>
                <a:solidFill>
                  <a:schemeClr val="tx1"/>
                </a:solidFill>
                <a:effectLst/>
                <a:latin typeface="Work Sans" pitchFamily="2" charset="0"/>
              </a:rPr>
              <a:t>KVISH2</a:t>
            </a:r>
            <a:r>
              <a:rPr kumimoji="0" lang="en-US" altLang="en-US" sz="1600" b="0" i="0" u="none" strike="noStrike" cap="none" normalizeH="0" baseline="0">
                <a:ln>
                  <a:noFill/>
                </a:ln>
                <a:solidFill>
                  <a:schemeClr val="tx1"/>
                </a:solidFill>
                <a:effectLst/>
                <a:latin typeface="Work Sans" pitchFamily="2" charset="0"/>
              </a:rPr>
              <a:t>, creating a single Data Frame with accidents and average traffic volume.</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kumimoji="0" lang="en-US" altLang="en-US" sz="1600" b="1" i="0" u="none" strike="noStrike" cap="none" normalizeH="0" baseline="0">
                <a:ln>
                  <a:noFill/>
                </a:ln>
                <a:solidFill>
                  <a:schemeClr val="tx1"/>
                </a:solidFill>
                <a:effectLst/>
                <a:latin typeface="Work Sans" pitchFamily="2" charset="0"/>
              </a:rPr>
              <a:t>Exporting Data</a:t>
            </a:r>
            <a:r>
              <a:rPr kumimoji="0" lang="en-US" altLang="en-US" sz="1600" b="0" i="0" u="none" strike="noStrike" cap="none" normalizeH="0" baseline="0">
                <a:ln>
                  <a:noFill/>
                </a:ln>
                <a:solidFill>
                  <a:schemeClr val="tx1"/>
                </a:solidFill>
                <a:effectLst/>
                <a:latin typeface="Work Sans" pitchFamily="2" charset="0"/>
              </a:rPr>
              <a:t>: Exported the final merged dataset for QGIS visualization.</a:t>
            </a:r>
          </a:p>
        </p:txBody>
      </p:sp>
      <p:sp>
        <p:nvSpPr>
          <p:cNvPr id="18" name="TextBox 17">
            <a:extLst>
              <a:ext uri="{FF2B5EF4-FFF2-40B4-BE49-F238E27FC236}">
                <a16:creationId xmlns:a16="http://schemas.microsoft.com/office/drawing/2014/main" id="{2E4127E3-0629-A0AF-A802-A3049DD2A2F0}"/>
              </a:ext>
            </a:extLst>
          </p:cNvPr>
          <p:cNvSpPr txBox="1"/>
          <p:nvPr/>
        </p:nvSpPr>
        <p:spPr>
          <a:xfrm>
            <a:off x="163285" y="5528611"/>
            <a:ext cx="10607040" cy="666593"/>
          </a:xfrm>
          <a:prstGeom prst="rect">
            <a:avLst/>
          </a:prstGeom>
          <a:noFill/>
        </p:spPr>
        <p:txBody>
          <a:bodyPr wrap="square" rtlCol="0">
            <a:spAutoFit/>
          </a:bodyPr>
          <a:lstStyle/>
          <a:p>
            <a:pPr marL="285750" indent="-285750">
              <a:buFont typeface="Work Sans" pitchFamily="2" charset="0"/>
              <a:buChar char="→"/>
            </a:pPr>
            <a:r>
              <a:rPr lang="en-US" sz="1600">
                <a:latin typeface="Work Sans" pitchFamily="2" charset="0"/>
              </a:rPr>
              <a:t>Visualize traffic volume vs. accident severity in QGIS.</a:t>
            </a:r>
          </a:p>
          <a:p>
            <a:pPr marL="285750" indent="-285750">
              <a:lnSpc>
                <a:spcPct val="150000"/>
              </a:lnSpc>
              <a:buFont typeface="Work Sans" pitchFamily="2" charset="0"/>
              <a:buChar char="→"/>
            </a:pPr>
            <a:r>
              <a:rPr lang="en-US" sz="1600">
                <a:latin typeface="Work Sans" pitchFamily="2" charset="0"/>
              </a:rPr>
              <a:t>Identify spatial patterns or correlations between traffic volume and accident severity.</a:t>
            </a:r>
            <a:endParaRPr lang="en-GB" sz="1600">
              <a:latin typeface="Work Sans" pitchFamily="2" charset="0"/>
            </a:endParaRPr>
          </a:p>
        </p:txBody>
      </p:sp>
    </p:spTree>
    <p:extLst>
      <p:ext uri="{BB962C8B-B14F-4D97-AF65-F5344CB8AC3E}">
        <p14:creationId xmlns:p14="http://schemas.microsoft.com/office/powerpoint/2010/main" val="305665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BE087D1-4AE5-8FF5-B650-EA44956B8C42}"/>
              </a:ext>
            </a:extLst>
          </p:cNvPr>
          <p:cNvSpPr txBox="1">
            <a:spLocks/>
          </p:cNvSpPr>
          <p:nvPr/>
        </p:nvSpPr>
        <p:spPr>
          <a:xfrm>
            <a:off x="1141754" y="6522143"/>
            <a:ext cx="8784772" cy="434223"/>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25450" indent="-285750">
              <a:buFont typeface="Wingdings" panose="05000000000000000000" pitchFamily="2" charset="2"/>
              <a:buChar char="Ø"/>
            </a:pPr>
            <a:r>
              <a:rPr lang="en-GB" sz="1400" b="1">
                <a:effectLst/>
                <a:latin typeface="Work Sans" pitchFamily="2" charset="0"/>
                <a:ea typeface="Aptos" panose="020B0004020202020204" pitchFamily="34" charset="0"/>
                <a:cs typeface="Arial" panose="020B0604020202020204" pitchFamily="34" charset="0"/>
              </a:rPr>
              <a:t>Each point is an accident that has the average traffic count for the day of the accident</a:t>
            </a:r>
            <a:r>
              <a:rPr lang="en-GB" sz="1400" b="1">
                <a:latin typeface="Work Sans" pitchFamily="2" charset="0"/>
                <a:ea typeface="Aptos" panose="020B0004020202020204" pitchFamily="34" charset="0"/>
                <a:cs typeface="Arial" panose="020B0604020202020204" pitchFamily="34" charset="0"/>
              </a:rPr>
              <a:t>.</a:t>
            </a:r>
            <a:endParaRPr lang="en-US" sz="1400" b="1">
              <a:latin typeface="Work Sans" pitchFamily="2" charset="0"/>
            </a:endParaRPr>
          </a:p>
        </p:txBody>
      </p:sp>
      <p:sp>
        <p:nvSpPr>
          <p:cNvPr id="10" name="Google Shape;2115;p43">
            <a:extLst>
              <a:ext uri="{FF2B5EF4-FFF2-40B4-BE49-F238E27FC236}">
                <a16:creationId xmlns:a16="http://schemas.microsoft.com/office/drawing/2014/main" id="{F770FD75-CC97-164D-3F4D-DAD5AB87B0E6}"/>
              </a:ext>
            </a:extLst>
          </p:cNvPr>
          <p:cNvSpPr txBox="1">
            <a:spLocks noGrp="1"/>
          </p:cNvSpPr>
          <p:nvPr>
            <p:ph type="title"/>
          </p:nvPr>
        </p:nvSpPr>
        <p:spPr>
          <a:xfrm>
            <a:off x="602017" y="33585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a:t>
            </a:r>
            <a:r>
              <a:rPr lang="en" sz="2933" dirty="0">
                <a:solidFill>
                  <a:schemeClr val="accent1"/>
                </a:solidFill>
              </a:rPr>
              <a:t>Accidentes map after merging </a:t>
            </a:r>
            <a:endParaRPr>
              <a:latin typeface="David Libre"/>
              <a:ea typeface="David Libre"/>
              <a:cs typeface="David Libre"/>
              <a:sym typeface="David Libre"/>
            </a:endParaRPr>
          </a:p>
        </p:txBody>
      </p:sp>
      <p:pic>
        <p:nvPicPr>
          <p:cNvPr id="11" name="Picture 10" descr="A screenshot of a computer screen&#10;&#10;Description automatically generated">
            <a:extLst>
              <a:ext uri="{FF2B5EF4-FFF2-40B4-BE49-F238E27FC236}">
                <a16:creationId xmlns:a16="http://schemas.microsoft.com/office/drawing/2014/main" id="{7BFD0834-B159-059C-80A2-E03086DB1D3F}"/>
              </a:ext>
            </a:extLst>
          </p:cNvPr>
          <p:cNvPicPr>
            <a:picLocks noChangeAspect="1"/>
          </p:cNvPicPr>
          <p:nvPr/>
        </p:nvPicPr>
        <p:blipFill rotWithShape="1">
          <a:blip r:embed="rId2"/>
          <a:srcRect l="34453" t="2235" r="11456" b="8328"/>
          <a:stretch/>
        </p:blipFill>
        <p:spPr>
          <a:xfrm>
            <a:off x="1317983" y="967412"/>
            <a:ext cx="9077073" cy="5554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9883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115;p43">
            <a:extLst>
              <a:ext uri="{FF2B5EF4-FFF2-40B4-BE49-F238E27FC236}">
                <a16:creationId xmlns:a16="http://schemas.microsoft.com/office/drawing/2014/main" id="{259E550E-4250-97B1-E6C6-F37F61941293}"/>
              </a:ext>
            </a:extLst>
          </p:cNvPr>
          <p:cNvSpPr txBox="1">
            <a:spLocks noGrp="1"/>
          </p:cNvSpPr>
          <p:nvPr>
            <p:ph type="title"/>
          </p:nvPr>
        </p:nvSpPr>
        <p:spPr>
          <a:xfrm>
            <a:off x="602017" y="265047"/>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Heat Map</a:t>
            </a:r>
            <a:endParaRPr>
              <a:latin typeface="David Libre"/>
              <a:ea typeface="David Libre"/>
              <a:cs typeface="David Libre"/>
              <a:sym typeface="David Libre"/>
            </a:endParaRPr>
          </a:p>
        </p:txBody>
      </p:sp>
      <p:pic>
        <p:nvPicPr>
          <p:cNvPr id="8" name="Picture 7" descr="A screenshot of a computer&#10;&#10;Description automatically generated">
            <a:extLst>
              <a:ext uri="{FF2B5EF4-FFF2-40B4-BE49-F238E27FC236}">
                <a16:creationId xmlns:a16="http://schemas.microsoft.com/office/drawing/2014/main" id="{D030F1A3-6530-2F82-C70F-CD9DD6A60A51}"/>
              </a:ext>
            </a:extLst>
          </p:cNvPr>
          <p:cNvPicPr>
            <a:picLocks noChangeAspect="1"/>
          </p:cNvPicPr>
          <p:nvPr/>
        </p:nvPicPr>
        <p:blipFill>
          <a:blip r:embed="rId2"/>
          <a:stretch>
            <a:fillRect/>
          </a:stretch>
        </p:blipFill>
        <p:spPr>
          <a:xfrm>
            <a:off x="138033" y="1028647"/>
            <a:ext cx="9783147" cy="5564306"/>
          </a:xfrm>
          <a:prstGeom prst="rect">
            <a:avLst/>
          </a:prstGeom>
          <a:ln>
            <a:noFill/>
          </a:ln>
          <a:effectLst>
            <a:outerShdw blurRad="190500" algn="tl" rotWithShape="0">
              <a:srgbClr val="000000">
                <a:alpha val="70000"/>
              </a:srgbClr>
            </a:outerShdw>
          </a:effectLst>
        </p:spPr>
      </p:pic>
      <p:sp>
        <p:nvSpPr>
          <p:cNvPr id="3" name="وسيلة الشرح: سهم لليسار 2">
            <a:extLst>
              <a:ext uri="{FF2B5EF4-FFF2-40B4-BE49-F238E27FC236}">
                <a16:creationId xmlns:a16="http://schemas.microsoft.com/office/drawing/2014/main" id="{950525F4-5106-AFA9-E77A-A76B64496A45}"/>
              </a:ext>
            </a:extLst>
          </p:cNvPr>
          <p:cNvSpPr/>
          <p:nvPr/>
        </p:nvSpPr>
        <p:spPr>
          <a:xfrm>
            <a:off x="9911780" y="3079328"/>
            <a:ext cx="2142187" cy="1462943"/>
          </a:xfrm>
          <a:prstGeom prst="leftArrowCallout">
            <a:avLst>
              <a:gd name="adj1" fmla="val 9755"/>
              <a:gd name="adj2" fmla="val 16361"/>
              <a:gd name="adj3" fmla="val 14329"/>
              <a:gd name="adj4" fmla="val 6497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GB" sz="1800" b="1" dirty="0">
                <a:effectLst/>
                <a:latin typeface="Work Sans" pitchFamily="2" charset="0"/>
                <a:ea typeface="Aptos" panose="020B0004020202020204" pitchFamily="34" charset="0"/>
                <a:cs typeface="Arial" panose="020B0604020202020204" pitchFamily="34" charset="0"/>
              </a:rPr>
              <a:t>Next, we created a heat map!</a:t>
            </a:r>
            <a:endParaRPr lang="en-US" sz="1800" b="1" dirty="0">
              <a:latin typeface="Work Sans" pitchFamily="2" charset="0"/>
            </a:endParaRPr>
          </a:p>
          <a:p>
            <a:pPr algn="ctr"/>
            <a:endParaRPr lang="ar-SA" sz="1800" dirty="0"/>
          </a:p>
        </p:txBody>
      </p:sp>
    </p:spTree>
    <p:extLst>
      <p:ext uri="{BB962C8B-B14F-4D97-AF65-F5344CB8AC3E}">
        <p14:creationId xmlns:p14="http://schemas.microsoft.com/office/powerpoint/2010/main" val="154952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949166BF-8E62-6716-97EF-4763B2EC088C}"/>
              </a:ext>
            </a:extLst>
          </p:cNvPr>
          <p:cNvSpPr txBox="1">
            <a:spLocks/>
          </p:cNvSpPr>
          <p:nvPr/>
        </p:nvSpPr>
        <p:spPr>
          <a:xfrm>
            <a:off x="927617" y="6459874"/>
            <a:ext cx="5612363" cy="365061"/>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425450" indent="-285750">
              <a:buFont typeface="Wingdings" panose="05000000000000000000" pitchFamily="2" charset="2"/>
              <a:buChar char="Ø"/>
            </a:pPr>
            <a:r>
              <a:rPr lang="en-GB" sz="1400" b="1" dirty="0">
                <a:effectLst/>
                <a:latin typeface="Work Sans" pitchFamily="2" charset="0"/>
                <a:ea typeface="Aptos" panose="020B0004020202020204" pitchFamily="34" charset="0"/>
                <a:cs typeface="Arial" panose="020B0604020202020204" pitchFamily="34" charset="0"/>
              </a:rPr>
              <a:t>Here we can see all the areas with traffic concentration</a:t>
            </a:r>
            <a:r>
              <a:rPr lang="en-GB" sz="1400" b="1">
                <a:effectLst/>
                <a:latin typeface="Work Sans" pitchFamily="2" charset="0"/>
                <a:ea typeface="Aptos" panose="020B0004020202020204" pitchFamily="34" charset="0"/>
                <a:cs typeface="Arial" panose="020B0604020202020204" pitchFamily="34" charset="0"/>
              </a:rPr>
              <a:t>.</a:t>
            </a:r>
            <a:endParaRPr lang="en-US" sz="1600" b="1" dirty="0">
              <a:latin typeface="Work Sans" pitchFamily="2" charset="0"/>
            </a:endParaRPr>
          </a:p>
        </p:txBody>
      </p:sp>
      <p:sp>
        <p:nvSpPr>
          <p:cNvPr id="7" name="Google Shape;2115;p43">
            <a:extLst>
              <a:ext uri="{FF2B5EF4-FFF2-40B4-BE49-F238E27FC236}">
                <a16:creationId xmlns:a16="http://schemas.microsoft.com/office/drawing/2014/main" id="{30F85DB8-472A-3836-8C83-3DC0AE728A27}"/>
              </a:ext>
            </a:extLst>
          </p:cNvPr>
          <p:cNvSpPr txBox="1">
            <a:spLocks noGrp="1"/>
          </p:cNvSpPr>
          <p:nvPr>
            <p:ph type="title"/>
          </p:nvPr>
        </p:nvSpPr>
        <p:spPr>
          <a:xfrm>
            <a:off x="602017" y="215595"/>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QGIS: Heat Map</a:t>
            </a:r>
            <a:endParaRPr>
              <a:latin typeface="David Libre"/>
              <a:ea typeface="David Libre"/>
              <a:cs typeface="David Libre"/>
              <a:sym typeface="David Libre"/>
            </a:endParaRPr>
          </a:p>
        </p:txBody>
      </p:sp>
      <p:pic>
        <p:nvPicPr>
          <p:cNvPr id="9" name="Picture 8" descr="A screenshot of a computer&#10;&#10;Description automatically generated">
            <a:extLst>
              <a:ext uri="{FF2B5EF4-FFF2-40B4-BE49-F238E27FC236}">
                <a16:creationId xmlns:a16="http://schemas.microsoft.com/office/drawing/2014/main" id="{6BA328B5-CBC1-063B-975C-3783CB70BD27}"/>
              </a:ext>
            </a:extLst>
          </p:cNvPr>
          <p:cNvPicPr>
            <a:picLocks noChangeAspect="1"/>
          </p:cNvPicPr>
          <p:nvPr/>
        </p:nvPicPr>
        <p:blipFill rotWithShape="1">
          <a:blip r:embed="rId2"/>
          <a:srcRect l="421" t="707" r="1668"/>
          <a:stretch/>
        </p:blipFill>
        <p:spPr>
          <a:xfrm>
            <a:off x="1099052" y="881742"/>
            <a:ext cx="9993896" cy="5578131"/>
          </a:xfrm>
          <a:prstGeom prst="rect">
            <a:avLst/>
          </a:prstGeom>
        </p:spPr>
      </p:pic>
    </p:spTree>
    <p:extLst>
      <p:ext uri="{BB962C8B-B14F-4D97-AF65-F5344CB8AC3E}">
        <p14:creationId xmlns:p14="http://schemas.microsoft.com/office/powerpoint/2010/main" val="149039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DB26-AB32-AC0C-F45C-7CD8D472FD1D}"/>
              </a:ext>
            </a:extLst>
          </p:cNvPr>
          <p:cNvSpPr>
            <a:spLocks noGrp="1"/>
          </p:cNvSpPr>
          <p:nvPr>
            <p:ph type="title"/>
          </p:nvPr>
        </p:nvSpPr>
        <p:spPr/>
        <p:txBody>
          <a:bodyPr/>
          <a:lstStyle/>
          <a:p>
            <a:r>
              <a:rPr lang="en-US"/>
              <a:t>What about the other years?</a:t>
            </a:r>
            <a:endParaRPr lang="en-GB"/>
          </a:p>
        </p:txBody>
      </p:sp>
      <p:sp>
        <p:nvSpPr>
          <p:cNvPr id="3" name="Text Placeholder 2">
            <a:extLst>
              <a:ext uri="{FF2B5EF4-FFF2-40B4-BE49-F238E27FC236}">
                <a16:creationId xmlns:a16="http://schemas.microsoft.com/office/drawing/2014/main" id="{9DAE1604-7134-D5A5-BD7C-B61B81087A06}"/>
              </a:ext>
            </a:extLst>
          </p:cNvPr>
          <p:cNvSpPr>
            <a:spLocks noGrp="1"/>
          </p:cNvSpPr>
          <p:nvPr>
            <p:ph type="body" idx="1"/>
          </p:nvPr>
        </p:nvSpPr>
        <p:spPr>
          <a:xfrm>
            <a:off x="960000" y="1620999"/>
            <a:ext cx="10272000" cy="2461143"/>
          </a:xfrm>
        </p:spPr>
        <p:txBody>
          <a:bodyPr/>
          <a:lstStyle/>
          <a:p>
            <a:pPr>
              <a:lnSpc>
                <a:spcPct val="150000"/>
              </a:lnSpc>
              <a:buSzPct val="100000"/>
              <a:buFont typeface="Wingdings" panose="05000000000000000000" pitchFamily="2" charset="2"/>
              <a:buChar char="v"/>
            </a:pPr>
            <a:r>
              <a:rPr lang="en-US"/>
              <a:t>Now that we have proved that we can work with the data of 2021 and before jumping to any conclusions we considered the following:-</a:t>
            </a:r>
          </a:p>
          <a:p>
            <a:pPr>
              <a:lnSpc>
                <a:spcPct val="150000"/>
              </a:lnSpc>
            </a:pPr>
            <a:endParaRPr lang="en-US"/>
          </a:p>
          <a:p>
            <a:pPr>
              <a:lnSpc>
                <a:spcPct val="150000"/>
              </a:lnSpc>
              <a:buSzPct val="100000"/>
            </a:pPr>
            <a:r>
              <a:rPr lang="en-US"/>
              <a:t>Conclusion may be not accurate if look at one specific year (e.g. corona 2020).</a:t>
            </a:r>
          </a:p>
          <a:p>
            <a:pPr>
              <a:lnSpc>
                <a:spcPct val="150000"/>
              </a:lnSpc>
              <a:buSzPct val="100000"/>
            </a:pPr>
            <a:r>
              <a:rPr lang="en-US"/>
              <a:t>We don’t have enough data points to make the analysis worth while.</a:t>
            </a:r>
          </a:p>
          <a:p>
            <a:pPr>
              <a:lnSpc>
                <a:spcPct val="150000"/>
              </a:lnSpc>
              <a:buSzPct val="100000"/>
            </a:pPr>
            <a:r>
              <a:rPr lang="en-US"/>
              <a:t>It is lazy to only work with one year.</a:t>
            </a:r>
            <a:br>
              <a:rPr lang="en-US"/>
            </a:br>
            <a:endParaRPr lang="en-US"/>
          </a:p>
        </p:txBody>
      </p:sp>
      <p:sp>
        <p:nvSpPr>
          <p:cNvPr id="4" name="تمرير: أفقي 3">
            <a:extLst>
              <a:ext uri="{FF2B5EF4-FFF2-40B4-BE49-F238E27FC236}">
                <a16:creationId xmlns:a16="http://schemas.microsoft.com/office/drawing/2014/main" id="{39EE6903-10C8-631D-F79C-36E065F29BFF}"/>
              </a:ext>
            </a:extLst>
          </p:cNvPr>
          <p:cNvSpPr/>
          <p:nvPr/>
        </p:nvSpPr>
        <p:spPr>
          <a:xfrm>
            <a:off x="1426028" y="4346174"/>
            <a:ext cx="9339943" cy="1039490"/>
          </a:xfrm>
          <a:prstGeom prst="horizontalScroll">
            <a:avLst/>
          </a:prstGeom>
        </p:spPr>
        <p:style>
          <a:lnRef idx="2">
            <a:schemeClr val="dk1"/>
          </a:lnRef>
          <a:fillRef idx="1">
            <a:schemeClr val="lt1"/>
          </a:fillRef>
          <a:effectRef idx="0">
            <a:schemeClr val="dk1"/>
          </a:effectRef>
          <a:fontRef idx="minor">
            <a:schemeClr val="dk1"/>
          </a:fontRef>
        </p:style>
        <p:txBody>
          <a:bodyPr rtlCol="1" anchor="ctr"/>
          <a:lstStyle/>
          <a:p>
            <a:pPr marL="203195" indent="0" algn="ctr">
              <a:buNone/>
            </a:pPr>
            <a:r>
              <a:rPr lang="en-US" sz="1600" b="1">
                <a:latin typeface="Work Sans" pitchFamily="2" charset="0"/>
              </a:rPr>
              <a:t>Therefor, we decided to clean and merge the data for all years as we did for 2021, it only costed us our sanity.</a:t>
            </a:r>
          </a:p>
        </p:txBody>
      </p:sp>
    </p:spTree>
    <p:extLst>
      <p:ext uri="{BB962C8B-B14F-4D97-AF65-F5344CB8AC3E}">
        <p14:creationId xmlns:p14="http://schemas.microsoft.com/office/powerpoint/2010/main" val="2674753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226481"/>
            <a:ext cx="10272000" cy="1084502"/>
          </a:xfrm>
          <a:prstGeom prst="rect">
            <a:avLst/>
          </a:prstGeom>
        </p:spPr>
        <p:txBody>
          <a:bodyPr spcFirstLastPara="1" wrap="square" lIns="121900" tIns="121900" rIns="121900" bIns="121900" anchor="t" anchorCtr="0">
            <a:noAutofit/>
          </a:bodyPr>
          <a:lstStyle/>
          <a:p>
            <a:pPr algn="l"/>
            <a:r>
              <a:rPr lang="en" sz="2933">
                <a:solidFill>
                  <a:schemeClr val="accent1"/>
                </a:solidFill>
              </a:rPr>
              <a:t>Pre-processing The Data</a:t>
            </a:r>
            <a:br>
              <a:rPr lang="en" sz="2933">
                <a:solidFill>
                  <a:schemeClr val="accent1"/>
                </a:solidFill>
              </a:rPr>
            </a:br>
            <a:br>
              <a:rPr lang="en" sz="2933">
                <a:solidFill>
                  <a:schemeClr val="accent1"/>
                </a:solidFill>
              </a:rPr>
            </a:br>
            <a:br>
              <a:rPr lang="en" sz="2933">
                <a:solidFill>
                  <a:schemeClr val="accent1"/>
                </a:solidFill>
              </a:rPr>
            </a:br>
            <a:r>
              <a:rPr lang="en" sz="2400" u="sng">
                <a:solidFill>
                  <a:schemeClr val="accent1"/>
                </a:solidFill>
              </a:rPr>
              <a:t>-&gt; </a:t>
            </a:r>
            <a:r>
              <a:rPr lang="en-GB" sz="2400" u="sng">
                <a:solidFill>
                  <a:schemeClr val="accent1"/>
                </a:solidFill>
                <a:hlinkClick r:id="rId3"/>
              </a:rPr>
              <a:t>Python </a:t>
            </a:r>
            <a:r>
              <a:rPr lang="en-GB" sz="2400">
                <a:solidFill>
                  <a:schemeClr val="accent1"/>
                </a:solidFill>
                <a:hlinkClick r:id="rId3"/>
              </a:rPr>
              <a:t>Notebook</a:t>
            </a:r>
            <a:endParaRPr lang="en-GB" sz="2400">
              <a:solidFill>
                <a:schemeClr val="accent1"/>
              </a:solidFill>
            </a:endParaRPr>
          </a:p>
          <a:p>
            <a:pPr rtl="1"/>
            <a:endParaRPr lang="en-GB">
              <a:latin typeface="David Libre"/>
              <a:ea typeface="David Libre"/>
              <a:cs typeface="David Libre"/>
              <a:sym typeface="David Libre"/>
            </a:endParaRPr>
          </a:p>
        </p:txBody>
      </p:sp>
      <p:pic>
        <p:nvPicPr>
          <p:cNvPr id="5" name="Picture 4">
            <a:extLst>
              <a:ext uri="{FF2B5EF4-FFF2-40B4-BE49-F238E27FC236}">
                <a16:creationId xmlns:a16="http://schemas.microsoft.com/office/drawing/2014/main" id="{132BAC5E-6732-CB36-97CE-C120BBBDDFB5}"/>
              </a:ext>
            </a:extLst>
          </p:cNvPr>
          <p:cNvPicPr>
            <a:picLocks noChangeAspect="1"/>
          </p:cNvPicPr>
          <p:nvPr/>
        </p:nvPicPr>
        <p:blipFill>
          <a:blip r:embed="rId4"/>
          <a:stretch>
            <a:fillRect/>
          </a:stretch>
        </p:blipFill>
        <p:spPr>
          <a:xfrm>
            <a:off x="4152122" y="1515738"/>
            <a:ext cx="7511143" cy="4950084"/>
          </a:xfrm>
          <a:prstGeom prst="rect">
            <a:avLst/>
          </a:prstGeom>
        </p:spPr>
      </p:pic>
      <p:pic>
        <p:nvPicPr>
          <p:cNvPr id="7" name="Picture 6">
            <a:extLst>
              <a:ext uri="{FF2B5EF4-FFF2-40B4-BE49-F238E27FC236}">
                <a16:creationId xmlns:a16="http://schemas.microsoft.com/office/drawing/2014/main" id="{D018959F-85B9-03F7-0A0F-753687C1871B}"/>
              </a:ext>
            </a:extLst>
          </p:cNvPr>
          <p:cNvPicPr>
            <a:picLocks noChangeAspect="1"/>
          </p:cNvPicPr>
          <p:nvPr/>
        </p:nvPicPr>
        <p:blipFill>
          <a:blip r:embed="rId5"/>
          <a:stretch>
            <a:fillRect/>
          </a:stretch>
        </p:blipFill>
        <p:spPr>
          <a:xfrm>
            <a:off x="602017" y="2527206"/>
            <a:ext cx="3550105" cy="2927148"/>
          </a:xfrm>
          <a:prstGeom prst="rect">
            <a:avLst/>
          </a:prstGeom>
        </p:spPr>
      </p:pic>
    </p:spTree>
    <p:extLst>
      <p:ext uri="{BB962C8B-B14F-4D97-AF65-F5344CB8AC3E}">
        <p14:creationId xmlns:p14="http://schemas.microsoft.com/office/powerpoint/2010/main" val="347466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115;p43">
            <a:extLst>
              <a:ext uri="{FF2B5EF4-FFF2-40B4-BE49-F238E27FC236}">
                <a16:creationId xmlns:a16="http://schemas.microsoft.com/office/drawing/2014/main" id="{8633B5F3-6EEF-3F62-BDE2-6C54ADFD66F8}"/>
              </a:ext>
            </a:extLst>
          </p:cNvPr>
          <p:cNvSpPr txBox="1">
            <a:spLocks noGrp="1"/>
          </p:cNvSpPr>
          <p:nvPr>
            <p:ph type="title"/>
          </p:nvPr>
        </p:nvSpPr>
        <p:spPr>
          <a:xfrm>
            <a:off x="656352" y="32005"/>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Result: Accidents And Their traffic Count For All Years</a:t>
            </a:r>
            <a:endParaRPr>
              <a:latin typeface="David Libre"/>
              <a:ea typeface="David Libre"/>
              <a:cs typeface="David Libre"/>
              <a:sym typeface="David Libre"/>
            </a:endParaRPr>
          </a:p>
        </p:txBody>
      </p:sp>
      <p:pic>
        <p:nvPicPr>
          <p:cNvPr id="7" name="Picture 6" descr="A map of israel with different colored squares&#10;&#10;Description automatically generated">
            <a:extLst>
              <a:ext uri="{FF2B5EF4-FFF2-40B4-BE49-F238E27FC236}">
                <a16:creationId xmlns:a16="http://schemas.microsoft.com/office/drawing/2014/main" id="{FA3521AC-2A7E-2A7E-31B1-9459FD1D0ECD}"/>
              </a:ext>
            </a:extLst>
          </p:cNvPr>
          <p:cNvPicPr>
            <a:picLocks noChangeAspect="1"/>
          </p:cNvPicPr>
          <p:nvPr/>
        </p:nvPicPr>
        <p:blipFill rotWithShape="1">
          <a:blip r:embed="rId2"/>
          <a:srcRect l="8532" t="1793" r="7373"/>
          <a:stretch/>
        </p:blipFill>
        <p:spPr>
          <a:xfrm>
            <a:off x="1135226" y="674915"/>
            <a:ext cx="9916886" cy="6037006"/>
          </a:xfrm>
          <a:prstGeom prst="rect">
            <a:avLst/>
          </a:prstGeom>
          <a:ln>
            <a:noFill/>
          </a:ln>
          <a:effectLst>
            <a:softEdge rad="112500"/>
          </a:effectLst>
        </p:spPr>
      </p:pic>
      <p:sp>
        <p:nvSpPr>
          <p:cNvPr id="8" name="Rectangle: Rounded Corners 7">
            <a:extLst>
              <a:ext uri="{FF2B5EF4-FFF2-40B4-BE49-F238E27FC236}">
                <a16:creationId xmlns:a16="http://schemas.microsoft.com/office/drawing/2014/main" id="{3473AD2D-1E90-BF9F-5A8A-46BA25B39481}"/>
              </a:ext>
            </a:extLst>
          </p:cNvPr>
          <p:cNvSpPr>
            <a:spLocks noChangeAspect="1"/>
          </p:cNvSpPr>
          <p:nvPr/>
        </p:nvSpPr>
        <p:spPr>
          <a:xfrm>
            <a:off x="9924660" y="5200692"/>
            <a:ext cx="251927" cy="25603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990EB08-31BD-3C6A-7D8B-14BDD3841282}"/>
              </a:ext>
            </a:extLst>
          </p:cNvPr>
          <p:cNvSpPr>
            <a:spLocks noChangeAspect="1"/>
          </p:cNvSpPr>
          <p:nvPr/>
        </p:nvSpPr>
        <p:spPr>
          <a:xfrm>
            <a:off x="9924660" y="5690768"/>
            <a:ext cx="251927" cy="2560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58659DB-349F-A29C-D034-EE87FD3E604A}"/>
              </a:ext>
            </a:extLst>
          </p:cNvPr>
          <p:cNvSpPr>
            <a:spLocks noChangeAspect="1"/>
          </p:cNvSpPr>
          <p:nvPr/>
        </p:nvSpPr>
        <p:spPr>
          <a:xfrm>
            <a:off x="9926214" y="6206716"/>
            <a:ext cx="251927" cy="256032"/>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F4679D-83C1-1972-1D56-D8E35F653BEE}"/>
              </a:ext>
            </a:extLst>
          </p:cNvPr>
          <p:cNvSpPr/>
          <p:nvPr/>
        </p:nvSpPr>
        <p:spPr>
          <a:xfrm>
            <a:off x="9924660" y="5200692"/>
            <a:ext cx="914400" cy="256032"/>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B5F334E-5E62-5F2B-006C-8A8B4FF2B707}"/>
              </a:ext>
            </a:extLst>
          </p:cNvPr>
          <p:cNvSpPr txBox="1"/>
          <p:nvPr/>
        </p:nvSpPr>
        <p:spPr>
          <a:xfrm>
            <a:off x="10126824" y="5174819"/>
            <a:ext cx="583814" cy="307777"/>
          </a:xfrm>
          <a:prstGeom prst="rect">
            <a:avLst/>
          </a:prstGeom>
          <a:noFill/>
        </p:spPr>
        <p:txBody>
          <a:bodyPr wrap="none" rtlCol="0">
            <a:spAutoFit/>
          </a:bodyPr>
          <a:lstStyle/>
          <a:p>
            <a:r>
              <a:rPr lang="en-US"/>
              <a:t>Easy</a:t>
            </a:r>
          </a:p>
        </p:txBody>
      </p:sp>
      <p:sp>
        <p:nvSpPr>
          <p:cNvPr id="13" name="TextBox 12">
            <a:extLst>
              <a:ext uri="{FF2B5EF4-FFF2-40B4-BE49-F238E27FC236}">
                <a16:creationId xmlns:a16="http://schemas.microsoft.com/office/drawing/2014/main" id="{3CD0780F-EE6C-86DB-AF5B-25815FD0BD21}"/>
              </a:ext>
            </a:extLst>
          </p:cNvPr>
          <p:cNvSpPr txBox="1"/>
          <p:nvPr/>
        </p:nvSpPr>
        <p:spPr>
          <a:xfrm>
            <a:off x="10126824" y="5664895"/>
            <a:ext cx="752129" cy="307777"/>
          </a:xfrm>
          <a:prstGeom prst="rect">
            <a:avLst/>
          </a:prstGeom>
          <a:noFill/>
        </p:spPr>
        <p:txBody>
          <a:bodyPr wrap="none" rtlCol="0">
            <a:spAutoFit/>
          </a:bodyPr>
          <a:lstStyle/>
          <a:p>
            <a:r>
              <a:rPr lang="en-US"/>
              <a:t>Severe</a:t>
            </a:r>
          </a:p>
        </p:txBody>
      </p:sp>
      <p:sp>
        <p:nvSpPr>
          <p:cNvPr id="14" name="TextBox 13">
            <a:extLst>
              <a:ext uri="{FF2B5EF4-FFF2-40B4-BE49-F238E27FC236}">
                <a16:creationId xmlns:a16="http://schemas.microsoft.com/office/drawing/2014/main" id="{B56217C0-00B2-356D-6CB0-34095AEB296C}"/>
              </a:ext>
            </a:extLst>
          </p:cNvPr>
          <p:cNvSpPr txBox="1"/>
          <p:nvPr/>
        </p:nvSpPr>
        <p:spPr>
          <a:xfrm>
            <a:off x="10128427" y="6183085"/>
            <a:ext cx="582211" cy="307777"/>
          </a:xfrm>
          <a:prstGeom prst="rect">
            <a:avLst/>
          </a:prstGeom>
          <a:noFill/>
        </p:spPr>
        <p:txBody>
          <a:bodyPr wrap="none" rtlCol="0">
            <a:spAutoFit/>
          </a:bodyPr>
          <a:lstStyle/>
          <a:p>
            <a:r>
              <a:rPr lang="en-US"/>
              <a:t>Fatal</a:t>
            </a:r>
          </a:p>
        </p:txBody>
      </p:sp>
      <p:sp>
        <p:nvSpPr>
          <p:cNvPr id="15" name="Rectangle: Rounded Corners 14">
            <a:extLst>
              <a:ext uri="{FF2B5EF4-FFF2-40B4-BE49-F238E27FC236}">
                <a16:creationId xmlns:a16="http://schemas.microsoft.com/office/drawing/2014/main" id="{6F9D42F7-F4C0-D105-B125-A3A279066A48}"/>
              </a:ext>
            </a:extLst>
          </p:cNvPr>
          <p:cNvSpPr/>
          <p:nvPr/>
        </p:nvSpPr>
        <p:spPr>
          <a:xfrm>
            <a:off x="9924660" y="6211210"/>
            <a:ext cx="914400" cy="256032"/>
          </a:xfrm>
          <a:prstGeom prst="round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D742A5E-2318-6F1A-9266-53F608A7D018}"/>
              </a:ext>
            </a:extLst>
          </p:cNvPr>
          <p:cNvSpPr/>
          <p:nvPr/>
        </p:nvSpPr>
        <p:spPr>
          <a:xfrm>
            <a:off x="9924660" y="5691420"/>
            <a:ext cx="914400" cy="2560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8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3FEA-95AA-0E11-CE74-D98844759FB1}"/>
              </a:ext>
            </a:extLst>
          </p:cNvPr>
          <p:cNvSpPr>
            <a:spLocks noGrp="1"/>
          </p:cNvSpPr>
          <p:nvPr>
            <p:ph type="title"/>
          </p:nvPr>
        </p:nvSpPr>
        <p:spPr>
          <a:xfrm>
            <a:off x="960000" y="357479"/>
            <a:ext cx="10272000" cy="763600"/>
          </a:xfrm>
        </p:spPr>
        <p:txBody>
          <a:bodyPr/>
          <a:lstStyle/>
          <a:p>
            <a:r>
              <a:rPr lang="en-US"/>
              <a:t>Traffic heatmap</a:t>
            </a:r>
            <a:endParaRPr lang="en-GB"/>
          </a:p>
        </p:txBody>
      </p:sp>
      <p:sp>
        <p:nvSpPr>
          <p:cNvPr id="3" name="Text Placeholder 2">
            <a:extLst>
              <a:ext uri="{FF2B5EF4-FFF2-40B4-BE49-F238E27FC236}">
                <a16:creationId xmlns:a16="http://schemas.microsoft.com/office/drawing/2014/main" id="{D91AB2DB-0276-676A-67FF-28F4FAD25C6C}"/>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E86EC968-C856-3BEF-3041-B684858BD019}"/>
              </a:ext>
            </a:extLst>
          </p:cNvPr>
          <p:cNvPicPr>
            <a:picLocks noChangeAspect="1"/>
          </p:cNvPicPr>
          <p:nvPr/>
        </p:nvPicPr>
        <p:blipFill>
          <a:blip r:embed="rId2"/>
          <a:stretch>
            <a:fillRect/>
          </a:stretch>
        </p:blipFill>
        <p:spPr>
          <a:xfrm>
            <a:off x="0" y="1356967"/>
            <a:ext cx="12192000" cy="4936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910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5"/>
          <p:cNvSpPr txBox="1">
            <a:spLocks noGrp="1"/>
          </p:cNvSpPr>
          <p:nvPr>
            <p:ph type="title"/>
          </p:nvPr>
        </p:nvSpPr>
        <p:spPr>
          <a:xfrm>
            <a:off x="4908664" y="2183167"/>
            <a:ext cx="5595600" cy="763600"/>
          </a:xfrm>
          <a:prstGeom prst="rect">
            <a:avLst/>
          </a:prstGeom>
        </p:spPr>
        <p:txBody>
          <a:bodyPr spcFirstLastPara="1" wrap="square" lIns="121900" tIns="121900" rIns="121900" bIns="121900" anchor="t" anchorCtr="0">
            <a:noAutofit/>
          </a:bodyPr>
          <a:lstStyle/>
          <a:p>
            <a:pPr algn="l"/>
            <a:r>
              <a:rPr lang="en"/>
              <a:t>Introduction</a:t>
            </a:r>
            <a:endParaRPr/>
          </a:p>
        </p:txBody>
      </p:sp>
      <p:sp>
        <p:nvSpPr>
          <p:cNvPr id="990" name="Google Shape;990;p65"/>
          <p:cNvSpPr txBox="1">
            <a:spLocks noGrp="1"/>
          </p:cNvSpPr>
          <p:nvPr>
            <p:ph type="subTitle" idx="1"/>
          </p:nvPr>
        </p:nvSpPr>
        <p:spPr>
          <a:xfrm>
            <a:off x="4908632" y="3199932"/>
            <a:ext cx="7283367" cy="3658067"/>
          </a:xfrm>
          <a:prstGeom prst="rect">
            <a:avLst/>
          </a:prstGeom>
        </p:spPr>
        <p:txBody>
          <a:bodyPr spcFirstLastPara="1" wrap="square" lIns="121900" tIns="121900" rIns="121900" bIns="121900" anchor="t" anchorCtr="0">
            <a:noAutofit/>
          </a:bodyPr>
          <a:lstStyle/>
          <a:p>
            <a:pPr marL="342900" indent="-342900" algn="l">
              <a:spcAft>
                <a:spcPts val="2133"/>
              </a:spcAft>
              <a:buFont typeface="Wingdings" panose="05000000000000000000" pitchFamily="2" charset="2"/>
              <a:buChar char="v"/>
            </a:pPr>
            <a:r>
              <a:rPr lang="en-US"/>
              <a:t>We combined traffic count data from multiple years with accident data, using </a:t>
            </a:r>
            <a:r>
              <a:rPr lang="en-US" u="sng"/>
              <a:t>Python</a:t>
            </a:r>
            <a:r>
              <a:rPr lang="en-US"/>
              <a:t> for data processing and </a:t>
            </a:r>
            <a:r>
              <a:rPr lang="en-US" u="sng"/>
              <a:t>QGIS</a:t>
            </a:r>
            <a:r>
              <a:rPr lang="en-US"/>
              <a:t> for spatial analysis and visualization. </a:t>
            </a:r>
          </a:p>
          <a:p>
            <a:pPr marL="342900" indent="-342900" algn="l">
              <a:spcAft>
                <a:spcPts val="2133"/>
              </a:spcAft>
              <a:buFont typeface="Wingdings" panose="05000000000000000000" pitchFamily="2" charset="2"/>
              <a:buChar char="v"/>
            </a:pPr>
            <a:r>
              <a:rPr lang="en-US"/>
              <a:t>In this project we tried to analyze the relationship between traffic volumes and road accidents in Israel using a Geographic Information System Scope (GIS).</a:t>
            </a:r>
          </a:p>
        </p:txBody>
      </p:sp>
      <p:pic>
        <p:nvPicPr>
          <p:cNvPr id="991" name="Google Shape;991;p65"/>
          <p:cNvPicPr preferRelativeResize="0"/>
          <p:nvPr/>
        </p:nvPicPr>
        <p:blipFill>
          <a:blip r:embed="rId3">
            <a:alphaModFix amt="41000"/>
          </a:blip>
          <a:stretch>
            <a:fillRect/>
          </a:stretch>
        </p:blipFill>
        <p:spPr>
          <a:xfrm rot="-517708">
            <a:off x="-4266375" y="446180"/>
            <a:ext cx="9209817" cy="59656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2A21-D4D2-9223-828B-B48E629108A1}"/>
              </a:ext>
            </a:extLst>
          </p:cNvPr>
          <p:cNvSpPr>
            <a:spLocks noGrp="1"/>
          </p:cNvSpPr>
          <p:nvPr>
            <p:ph type="title"/>
          </p:nvPr>
        </p:nvSpPr>
        <p:spPr>
          <a:xfrm>
            <a:off x="960000" y="266796"/>
            <a:ext cx="10272000" cy="763600"/>
          </a:xfrm>
        </p:spPr>
        <p:txBody>
          <a:bodyPr/>
          <a:lstStyle/>
          <a:p>
            <a:r>
              <a:rPr lang="en-US"/>
              <a:t>Easy accidents heat map</a:t>
            </a:r>
            <a:endParaRPr lang="en-GB"/>
          </a:p>
        </p:txBody>
      </p:sp>
      <p:sp>
        <p:nvSpPr>
          <p:cNvPr id="3" name="Text Placeholder 2">
            <a:extLst>
              <a:ext uri="{FF2B5EF4-FFF2-40B4-BE49-F238E27FC236}">
                <a16:creationId xmlns:a16="http://schemas.microsoft.com/office/drawing/2014/main" id="{D1109CC8-6DA0-5BCF-0367-7C882D7DB7E6}"/>
              </a:ext>
            </a:extLst>
          </p:cNvPr>
          <p:cNvSpPr>
            <a:spLocks noGrp="1"/>
          </p:cNvSpPr>
          <p:nvPr>
            <p:ph type="body" idx="1"/>
          </p:nvPr>
        </p:nvSpPr>
        <p:spPr/>
        <p:txBody>
          <a:bodyPr/>
          <a:lstStyle/>
          <a:p>
            <a:endParaRPr lang="en-GB"/>
          </a:p>
        </p:txBody>
      </p:sp>
      <p:pic>
        <p:nvPicPr>
          <p:cNvPr id="7" name="Picture 6">
            <a:extLst>
              <a:ext uri="{FF2B5EF4-FFF2-40B4-BE49-F238E27FC236}">
                <a16:creationId xmlns:a16="http://schemas.microsoft.com/office/drawing/2014/main" id="{5A6C5311-834B-1041-6478-FF6F7AA93609}"/>
              </a:ext>
            </a:extLst>
          </p:cNvPr>
          <p:cNvPicPr>
            <a:picLocks noChangeAspect="1"/>
          </p:cNvPicPr>
          <p:nvPr/>
        </p:nvPicPr>
        <p:blipFill>
          <a:blip r:embed="rId2"/>
          <a:stretch>
            <a:fillRect/>
          </a:stretch>
        </p:blipFill>
        <p:spPr>
          <a:xfrm>
            <a:off x="0" y="1370246"/>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0776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0AAF-22A5-78F3-73EA-595B9B53BC17}"/>
              </a:ext>
            </a:extLst>
          </p:cNvPr>
          <p:cNvSpPr>
            <a:spLocks noGrp="1"/>
          </p:cNvSpPr>
          <p:nvPr>
            <p:ph type="title"/>
          </p:nvPr>
        </p:nvSpPr>
        <p:spPr>
          <a:xfrm>
            <a:off x="960000" y="384988"/>
            <a:ext cx="10272000" cy="763600"/>
          </a:xfrm>
        </p:spPr>
        <p:txBody>
          <a:bodyPr/>
          <a:lstStyle/>
          <a:p>
            <a:r>
              <a:rPr lang="en-US"/>
              <a:t>Sever accidents heatmap</a:t>
            </a:r>
            <a:endParaRPr lang="en-GB"/>
          </a:p>
        </p:txBody>
      </p:sp>
      <p:sp>
        <p:nvSpPr>
          <p:cNvPr id="3" name="Text Placeholder 2">
            <a:extLst>
              <a:ext uri="{FF2B5EF4-FFF2-40B4-BE49-F238E27FC236}">
                <a16:creationId xmlns:a16="http://schemas.microsoft.com/office/drawing/2014/main" id="{22DDBB27-0367-3D22-4A51-56FE5ED7FF79}"/>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7F816F10-F116-760D-C85B-8A5A7CB8769A}"/>
              </a:ext>
            </a:extLst>
          </p:cNvPr>
          <p:cNvPicPr>
            <a:picLocks noChangeAspect="1"/>
          </p:cNvPicPr>
          <p:nvPr/>
        </p:nvPicPr>
        <p:blipFill>
          <a:blip r:embed="rId2"/>
          <a:stretch>
            <a:fillRect/>
          </a:stretch>
        </p:blipFill>
        <p:spPr>
          <a:xfrm>
            <a:off x="0" y="1356967"/>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1394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7D73-5162-227D-7E47-A5EF52EFE0A4}"/>
              </a:ext>
            </a:extLst>
          </p:cNvPr>
          <p:cNvSpPr>
            <a:spLocks noGrp="1"/>
          </p:cNvSpPr>
          <p:nvPr>
            <p:ph type="title"/>
          </p:nvPr>
        </p:nvSpPr>
        <p:spPr>
          <a:xfrm>
            <a:off x="960000" y="322451"/>
            <a:ext cx="10272000" cy="763600"/>
          </a:xfrm>
        </p:spPr>
        <p:txBody>
          <a:bodyPr/>
          <a:lstStyle/>
          <a:p>
            <a:r>
              <a:rPr lang="en-US"/>
              <a:t>Fatal accidents heatmap</a:t>
            </a:r>
            <a:endParaRPr lang="en-GB"/>
          </a:p>
        </p:txBody>
      </p:sp>
      <p:sp>
        <p:nvSpPr>
          <p:cNvPr id="3" name="Text Placeholder 2">
            <a:extLst>
              <a:ext uri="{FF2B5EF4-FFF2-40B4-BE49-F238E27FC236}">
                <a16:creationId xmlns:a16="http://schemas.microsoft.com/office/drawing/2014/main" id="{1C0E89D5-12C6-81CD-5C62-2C8A8CE9A635}"/>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6F4B898A-C18E-6750-7BAC-264A9D2D23DC}"/>
              </a:ext>
            </a:extLst>
          </p:cNvPr>
          <p:cNvPicPr>
            <a:picLocks noChangeAspect="1"/>
          </p:cNvPicPr>
          <p:nvPr/>
        </p:nvPicPr>
        <p:blipFill>
          <a:blip r:embed="rId2"/>
          <a:stretch>
            <a:fillRect/>
          </a:stretch>
        </p:blipFill>
        <p:spPr>
          <a:xfrm>
            <a:off x="0" y="1356967"/>
            <a:ext cx="12192000" cy="4923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572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C8F3-E469-6623-5147-AD3856789F6B}"/>
              </a:ext>
            </a:extLst>
          </p:cNvPr>
          <p:cNvSpPr>
            <a:spLocks noGrp="1"/>
          </p:cNvSpPr>
          <p:nvPr>
            <p:ph type="title"/>
          </p:nvPr>
        </p:nvSpPr>
        <p:spPr>
          <a:xfrm>
            <a:off x="960000" y="344772"/>
            <a:ext cx="10272000" cy="763600"/>
          </a:xfrm>
        </p:spPr>
        <p:txBody>
          <a:bodyPr/>
          <a:lstStyle/>
          <a:p>
            <a:r>
              <a:rPr lang="en-US"/>
              <a:t>Easy accidents with traffic heatmap</a:t>
            </a:r>
            <a:endParaRPr lang="en-GB"/>
          </a:p>
        </p:txBody>
      </p:sp>
      <p:sp>
        <p:nvSpPr>
          <p:cNvPr id="3" name="Text Placeholder 2">
            <a:extLst>
              <a:ext uri="{FF2B5EF4-FFF2-40B4-BE49-F238E27FC236}">
                <a16:creationId xmlns:a16="http://schemas.microsoft.com/office/drawing/2014/main" id="{63504A35-2A44-0E0A-65E3-DD80D9108E66}"/>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35B09FD-73B6-3C76-172C-01C5D7294788}"/>
              </a:ext>
            </a:extLst>
          </p:cNvPr>
          <p:cNvPicPr>
            <a:picLocks noChangeAspect="1"/>
          </p:cNvPicPr>
          <p:nvPr/>
        </p:nvPicPr>
        <p:blipFill>
          <a:blip r:embed="rId2"/>
          <a:stretch>
            <a:fillRect/>
          </a:stretch>
        </p:blipFill>
        <p:spPr>
          <a:xfrm>
            <a:off x="0" y="1315405"/>
            <a:ext cx="12192000" cy="4949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256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F6FE-5F4C-5F8D-0026-BD40D2F83212}"/>
              </a:ext>
            </a:extLst>
          </p:cNvPr>
          <p:cNvSpPr>
            <a:spLocks noGrp="1"/>
          </p:cNvSpPr>
          <p:nvPr>
            <p:ph type="title"/>
          </p:nvPr>
        </p:nvSpPr>
        <p:spPr>
          <a:xfrm>
            <a:off x="960000" y="345878"/>
            <a:ext cx="10272000" cy="763600"/>
          </a:xfrm>
        </p:spPr>
        <p:txBody>
          <a:bodyPr/>
          <a:lstStyle/>
          <a:p>
            <a:r>
              <a:rPr lang="en-US"/>
              <a:t>Severe accidents with traffic heatmap</a:t>
            </a:r>
            <a:endParaRPr lang="en-GB"/>
          </a:p>
        </p:txBody>
      </p:sp>
      <p:sp>
        <p:nvSpPr>
          <p:cNvPr id="3" name="Text Placeholder 2">
            <a:extLst>
              <a:ext uri="{FF2B5EF4-FFF2-40B4-BE49-F238E27FC236}">
                <a16:creationId xmlns:a16="http://schemas.microsoft.com/office/drawing/2014/main" id="{3340998D-0023-DB13-9821-24AB002E2FB4}"/>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8301723A-E8B2-5A17-D1C6-A87CDD7246A6}"/>
              </a:ext>
            </a:extLst>
          </p:cNvPr>
          <p:cNvPicPr>
            <a:picLocks noChangeAspect="1"/>
          </p:cNvPicPr>
          <p:nvPr/>
        </p:nvPicPr>
        <p:blipFill>
          <a:blip r:embed="rId2"/>
          <a:stretch>
            <a:fillRect/>
          </a:stretch>
        </p:blipFill>
        <p:spPr>
          <a:xfrm>
            <a:off x="0" y="1372585"/>
            <a:ext cx="12192000" cy="4892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948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33FA-4C11-D802-0FC3-480D67844520}"/>
              </a:ext>
            </a:extLst>
          </p:cNvPr>
          <p:cNvSpPr>
            <a:spLocks noGrp="1"/>
          </p:cNvSpPr>
          <p:nvPr>
            <p:ph type="title"/>
          </p:nvPr>
        </p:nvSpPr>
        <p:spPr>
          <a:xfrm>
            <a:off x="960000" y="418600"/>
            <a:ext cx="10272000" cy="763600"/>
          </a:xfrm>
        </p:spPr>
        <p:txBody>
          <a:bodyPr/>
          <a:lstStyle/>
          <a:p>
            <a:r>
              <a:rPr lang="en-US"/>
              <a:t>Fatal accidents with traffic heatmap</a:t>
            </a:r>
            <a:endParaRPr lang="en-GB"/>
          </a:p>
        </p:txBody>
      </p:sp>
      <p:sp>
        <p:nvSpPr>
          <p:cNvPr id="3" name="Text Placeholder 2">
            <a:extLst>
              <a:ext uri="{FF2B5EF4-FFF2-40B4-BE49-F238E27FC236}">
                <a16:creationId xmlns:a16="http://schemas.microsoft.com/office/drawing/2014/main" id="{8CB38339-FE7C-94FB-FCE6-E28AFAA2B16F}"/>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D9233F6-A545-3294-A7B5-57FF1F137D46}"/>
              </a:ext>
            </a:extLst>
          </p:cNvPr>
          <p:cNvPicPr>
            <a:picLocks noChangeAspect="1"/>
          </p:cNvPicPr>
          <p:nvPr/>
        </p:nvPicPr>
        <p:blipFill>
          <a:blip r:embed="rId2"/>
          <a:stretch>
            <a:fillRect/>
          </a:stretch>
        </p:blipFill>
        <p:spPr>
          <a:xfrm>
            <a:off x="0" y="1353525"/>
            <a:ext cx="12192000" cy="491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8142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6E46E3-A68A-B6BD-361A-E6ECD00FFD0C}"/>
              </a:ext>
            </a:extLst>
          </p:cNvPr>
          <p:cNvSpPr>
            <a:spLocks noGrp="1"/>
          </p:cNvSpPr>
          <p:nvPr>
            <p:ph type="title" idx="2"/>
          </p:nvPr>
        </p:nvSpPr>
        <p:spPr>
          <a:xfrm>
            <a:off x="960000" y="187209"/>
            <a:ext cx="10253432" cy="951200"/>
          </a:xfrm>
        </p:spPr>
        <p:txBody>
          <a:bodyPr/>
          <a:lstStyle/>
          <a:p>
            <a:r>
              <a:rPr lang="en-US" dirty="0"/>
              <a:t>Conclusions</a:t>
            </a:r>
            <a:endParaRPr lang="en-GB" dirty="0"/>
          </a:p>
        </p:txBody>
      </p:sp>
      <p:sp>
        <p:nvSpPr>
          <p:cNvPr id="6" name="Rectangle 2">
            <a:extLst>
              <a:ext uri="{FF2B5EF4-FFF2-40B4-BE49-F238E27FC236}">
                <a16:creationId xmlns:a16="http://schemas.microsoft.com/office/drawing/2014/main" id="{1646E711-8964-F293-0C76-EDC024ECB407}"/>
              </a:ext>
            </a:extLst>
          </p:cNvPr>
          <p:cNvSpPr>
            <a:spLocks noGrp="1" noChangeArrowheads="1"/>
          </p:cNvSpPr>
          <p:nvPr>
            <p:ph type="subTitle" idx="1"/>
          </p:nvPr>
        </p:nvSpPr>
        <p:spPr bwMode="auto">
          <a:xfrm>
            <a:off x="275421" y="1786525"/>
            <a:ext cx="11622795" cy="4662815"/>
          </a:xfrm>
          <a:prstGeom prst="rect">
            <a:avLst/>
          </a:prstGeom>
          <a:solidFill>
            <a:schemeClr val="bg2">
              <a:alpha val="50000"/>
            </a:schemeClr>
          </a:solid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Traffic Volume &amp; Accident Severity Correlation</a:t>
            </a:r>
            <a:r>
              <a:rPr kumimoji="0" lang="en-US" altLang="en-US" sz="1800" b="0" i="0" u="none" strike="noStrike" cap="none" normalizeH="0" baseline="0" dirty="0">
                <a:ln>
                  <a:noFill/>
                </a:ln>
                <a:solidFill>
                  <a:schemeClr val="tx1"/>
                </a:solidFill>
                <a:effectLst/>
                <a:latin typeface="Arial" panose="020B0604020202020204" pitchFamily="34" charset="0"/>
              </a:rPr>
              <a:t>: Higher traffic volumes tend to correlate with increased accidents of all kinds but especially easy ones.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Spatial Patterns Identification</a:t>
            </a:r>
            <a:r>
              <a:rPr kumimoji="0" lang="en-US" altLang="en-US" sz="1800" b="0" i="0" u="none" strike="noStrike" cap="none" normalizeH="0" baseline="0" dirty="0">
                <a:ln>
                  <a:noFill/>
                </a:ln>
                <a:solidFill>
                  <a:schemeClr val="tx1"/>
                </a:solidFill>
                <a:effectLst/>
                <a:latin typeface="Arial" panose="020B0604020202020204" pitchFamily="34" charset="0"/>
              </a:rPr>
              <a:t>: Certain road segments consistently show high traffic counts and frequent accidents, highlighting them as potential areas for targeted traffic management or road safety improvements.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Impact of Data Aggregation</a:t>
            </a:r>
            <a:r>
              <a:rPr kumimoji="0" lang="en-US" altLang="en-US" sz="1800" b="0" i="0" u="none" strike="noStrike" cap="none" normalizeH="0" baseline="0" dirty="0">
                <a:ln>
                  <a:noFill/>
                </a:ln>
                <a:solidFill>
                  <a:schemeClr val="tx1"/>
                </a:solidFill>
                <a:effectLst/>
                <a:latin typeface="Arial" panose="020B0604020202020204" pitchFamily="34" charset="0"/>
              </a:rPr>
              <a:t>: Analyzing traffic data over multiple years provided a more robust understanding of traffic patterns, minimizing the influence of outlier years like 2020 (due to the COVID-19 pandemic).</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Data Integration Challenges</a:t>
            </a:r>
            <a:r>
              <a:rPr kumimoji="0" lang="en-US" altLang="en-US" sz="1800" b="0" i="0" u="none" strike="noStrike" cap="none" normalizeH="0" baseline="0" dirty="0">
                <a:ln>
                  <a:noFill/>
                </a:ln>
                <a:solidFill>
                  <a:schemeClr val="tx1"/>
                </a:solidFill>
                <a:effectLst/>
                <a:latin typeface="Arial" panose="020B0604020202020204" pitchFamily="34" charset="0"/>
              </a:rPr>
              <a:t>: Merging traffic count data with accident records across multiple years was complex but essential for achieving accurate insights, reinforcing the importance of thorough data preprocessing.</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QGIS Visualization Power</a:t>
            </a:r>
            <a:r>
              <a:rPr kumimoji="0" lang="en-US" altLang="en-US" sz="1800" b="0" i="0" u="none" strike="noStrike" cap="none" normalizeH="0" baseline="0" dirty="0">
                <a:ln>
                  <a:noFill/>
                </a:ln>
                <a:solidFill>
                  <a:schemeClr val="tx1"/>
                </a:solidFill>
                <a:effectLst/>
                <a:latin typeface="Arial" panose="020B0604020202020204" pitchFamily="34" charset="0"/>
              </a:rPr>
              <a:t>: Mapping the merged data in QGIS offered valuable visual insights, making it easier to communicate findings and identify critical areas for further study or intervention. </a:t>
            </a:r>
          </a:p>
        </p:txBody>
      </p:sp>
    </p:spTree>
    <p:extLst>
      <p:ext uri="{BB962C8B-B14F-4D97-AF65-F5344CB8AC3E}">
        <p14:creationId xmlns:p14="http://schemas.microsoft.com/office/powerpoint/2010/main" val="2930802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8"/>
        <p:cNvGrpSpPr/>
        <p:nvPr/>
      </p:nvGrpSpPr>
      <p:grpSpPr>
        <a:xfrm>
          <a:off x="0" y="0"/>
          <a:ext cx="0" cy="0"/>
          <a:chOff x="0" y="0"/>
          <a:chExt cx="0" cy="0"/>
        </a:xfrm>
      </p:grpSpPr>
      <p:sp>
        <p:nvSpPr>
          <p:cNvPr id="3709" name="Google Shape;3709;p57"/>
          <p:cNvSpPr txBox="1">
            <a:spLocks noGrp="1"/>
          </p:cNvSpPr>
          <p:nvPr>
            <p:ph type="title"/>
          </p:nvPr>
        </p:nvSpPr>
        <p:spPr>
          <a:xfrm>
            <a:off x="1163200" y="2475844"/>
            <a:ext cx="4702800" cy="763600"/>
          </a:xfrm>
          <a:prstGeom prst="rect">
            <a:avLst/>
          </a:prstGeom>
        </p:spPr>
        <p:txBody>
          <a:bodyPr spcFirstLastPara="1" wrap="square" lIns="121900" tIns="121900" rIns="121900" bIns="121900" anchor="t" anchorCtr="0">
            <a:noAutofit/>
          </a:bodyPr>
          <a:lstStyle/>
          <a:p>
            <a:r>
              <a:rPr lang="en" sz="4000"/>
              <a:t>Thanks!</a:t>
            </a:r>
            <a:endParaRPr sz="4000"/>
          </a:p>
        </p:txBody>
      </p:sp>
      <p:grpSp>
        <p:nvGrpSpPr>
          <p:cNvPr id="3710" name="Google Shape;3710;p57"/>
          <p:cNvGrpSpPr/>
          <p:nvPr/>
        </p:nvGrpSpPr>
        <p:grpSpPr>
          <a:xfrm>
            <a:off x="8036030" y="1341022"/>
            <a:ext cx="3050260" cy="3052445"/>
            <a:chOff x="1192500" y="238125"/>
            <a:chExt cx="5235000" cy="5238750"/>
          </a:xfrm>
        </p:grpSpPr>
        <p:sp>
          <p:nvSpPr>
            <p:cNvPr id="3711" name="Google Shape;3711;p57"/>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2" name="Google Shape;3712;p57"/>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3" name="Google Shape;3713;p57"/>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4" name="Google Shape;3714;p57"/>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5" name="Google Shape;3715;p57"/>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6" name="Google Shape;3716;p57"/>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7" name="Google Shape;3717;p57"/>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8" name="Google Shape;3718;p57"/>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9" name="Google Shape;3719;p57"/>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0" name="Google Shape;3720;p57"/>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1" name="Google Shape;3721;p57"/>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2" name="Google Shape;3722;p57"/>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3" name="Google Shape;3723;p57"/>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4" name="Google Shape;3724;p57"/>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5" name="Google Shape;3725;p57"/>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6" name="Google Shape;3726;p57"/>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7" name="Google Shape;3727;p57"/>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8" name="Google Shape;3728;p57"/>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9" name="Google Shape;3729;p57"/>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0" name="Google Shape;3730;p57"/>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1" name="Google Shape;3731;p57"/>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2" name="Google Shape;3732;p57"/>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3" name="Google Shape;3733;p57"/>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4" name="Google Shape;3734;p57"/>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5" name="Google Shape;3735;p57"/>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6" name="Google Shape;3736;p57"/>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7" name="Google Shape;3737;p57"/>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8" name="Google Shape;3738;p57"/>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9" name="Google Shape;3739;p57"/>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0" name="Google Shape;3740;p57"/>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1" name="Google Shape;3741;p57"/>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2" name="Google Shape;3742;p57"/>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3" name="Google Shape;3743;p57"/>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4" name="Google Shape;3744;p57"/>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5" name="Google Shape;3745;p57"/>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6" name="Google Shape;3746;p57"/>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7" name="Google Shape;3747;p57"/>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8" name="Google Shape;3748;p57"/>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9" name="Google Shape;3749;p57"/>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0" name="Google Shape;3750;p57"/>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1" name="Google Shape;3751;p57"/>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2" name="Google Shape;3752;p57"/>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3" name="Google Shape;3753;p57"/>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4" name="Google Shape;3754;p57"/>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5" name="Google Shape;3755;p57"/>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6" name="Google Shape;3756;p57"/>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7" name="Google Shape;3757;p57"/>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8" name="Google Shape;3758;p57"/>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9" name="Google Shape;3759;p57"/>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0" name="Google Shape;3760;p57"/>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1" name="Google Shape;3761;p57"/>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2" name="Google Shape;3762;p57"/>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3" name="Google Shape;3763;p57"/>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4" name="Google Shape;3764;p57"/>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5" name="Google Shape;3765;p57"/>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6" name="Google Shape;3766;p57"/>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7" name="Google Shape;3767;p57"/>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8" name="Google Shape;3768;p57"/>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9" name="Google Shape;3769;p57"/>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0" name="Google Shape;3770;p57"/>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1" name="Google Shape;3771;p57"/>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2" name="Google Shape;3772;p57"/>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3" name="Google Shape;3773;p57"/>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4" name="Google Shape;3774;p57"/>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5" name="Google Shape;3775;p57"/>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6" name="Google Shape;3776;p57"/>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7" name="Google Shape;3777;p57"/>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8" name="Google Shape;3778;p57"/>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9" name="Google Shape;3779;p57"/>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0" name="Google Shape;3780;p57"/>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1" name="Google Shape;3781;p57"/>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2" name="Google Shape;3782;p57"/>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3" name="Google Shape;3783;p57"/>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4" name="Google Shape;3784;p57"/>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5" name="Google Shape;3785;p57"/>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6" name="Google Shape;3786;p57"/>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7" name="Google Shape;3787;p57"/>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8" name="Google Shape;3788;p57"/>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9" name="Google Shape;3789;p57"/>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0" name="Google Shape;3790;p57"/>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1" name="Google Shape;3791;p57"/>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2" name="Google Shape;3792;p57"/>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3" name="Google Shape;3793;p57"/>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4" name="Google Shape;3794;p57"/>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5" name="Google Shape;3795;p57"/>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6" name="Google Shape;3796;p57"/>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7" name="Google Shape;3797;p57"/>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8" name="Google Shape;3798;p57"/>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9" name="Google Shape;3799;p57"/>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0" name="Google Shape;3800;p57"/>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1" name="Google Shape;3801;p57"/>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2" name="Google Shape;3802;p57"/>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3" name="Google Shape;3803;p57"/>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4" name="Google Shape;3804;p57"/>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5" name="Google Shape;3805;p57"/>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6" name="Google Shape;3806;p57"/>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7" name="Google Shape;3807;p57"/>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8" name="Google Shape;3808;p57"/>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9" name="Google Shape;3809;p57"/>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0" name="Google Shape;3810;p57"/>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1" name="Google Shape;3811;p57"/>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2" name="Google Shape;3812;p57"/>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3" name="Google Shape;3813;p57"/>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4" name="Google Shape;3814;p57"/>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5" name="Google Shape;3815;p57"/>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6" name="Google Shape;3816;p57"/>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7" name="Google Shape;3817;p57"/>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8" name="Google Shape;3818;p57"/>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9" name="Google Shape;3819;p57"/>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0" name="Google Shape;3820;p57"/>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1" name="Google Shape;3821;p57"/>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2" name="Google Shape;3822;p57"/>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3" name="Google Shape;3823;p57"/>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4" name="Google Shape;3824;p57"/>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5" name="Google Shape;3825;p57"/>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6" name="Google Shape;3826;p57"/>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7" name="Google Shape;3827;p57"/>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8" name="Google Shape;3828;p57"/>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9" name="Google Shape;3829;p57"/>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0" name="Google Shape;3830;p57"/>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1" name="Google Shape;3831;p57"/>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2" name="Google Shape;3832;p57"/>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3" name="Google Shape;3833;p57"/>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4" name="Google Shape;3834;p57"/>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5" name="Google Shape;3835;p57"/>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6" name="Google Shape;3836;p57"/>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7" name="Google Shape;3837;p57"/>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8" name="Google Shape;3838;p57"/>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9" name="Google Shape;3839;p57"/>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0" name="Google Shape;3840;p57"/>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1" name="Google Shape;3841;p57"/>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2" name="Google Shape;3842;p57"/>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3" name="Google Shape;3843;p57"/>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4" name="Google Shape;3844;p57"/>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5" name="Google Shape;3845;p57"/>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6" name="Google Shape;3846;p57"/>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7" name="Google Shape;3847;p57"/>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8" name="Google Shape;3848;p57"/>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9" name="Google Shape;3849;p57"/>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0" name="Google Shape;3850;p57"/>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1" name="Google Shape;3851;p57"/>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2" name="Google Shape;3852;p57"/>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3" name="Google Shape;3853;p57"/>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4" name="Google Shape;3854;p57"/>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5" name="Google Shape;3855;p57"/>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6" name="Google Shape;3856;p57"/>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7" name="Google Shape;3857;p57"/>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8" name="Google Shape;3858;p57"/>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9" name="Google Shape;3859;p57"/>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0" name="Google Shape;3860;p57"/>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1" name="Google Shape;3861;p57"/>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2" name="Google Shape;3862;p57"/>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3" name="Google Shape;3863;p57"/>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4" name="Google Shape;3864;p57"/>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5" name="Google Shape;3865;p57"/>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6" name="Google Shape;3866;p57"/>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7" name="Google Shape;3867;p57"/>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8" name="Google Shape;3868;p57"/>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9" name="Google Shape;3869;p57"/>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0" name="Google Shape;3870;p57"/>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1" name="Google Shape;3871;p57"/>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2" name="Google Shape;3872;p57"/>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3" name="Google Shape;3873;p57"/>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4" name="Google Shape;3874;p57"/>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5" name="Google Shape;3875;p57"/>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6" name="Google Shape;3876;p57"/>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7" name="Google Shape;3877;p57"/>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8" name="Google Shape;3878;p57"/>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9" name="Google Shape;3879;p57"/>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grpSp>
      <p:sp>
        <p:nvSpPr>
          <p:cNvPr id="3880" name="Google Shape;3880;p57"/>
          <p:cNvSpPr txBox="1">
            <a:spLocks noGrp="1"/>
          </p:cNvSpPr>
          <p:nvPr>
            <p:ph type="subTitle" idx="1"/>
          </p:nvPr>
        </p:nvSpPr>
        <p:spPr>
          <a:xfrm>
            <a:off x="1163199" y="3377171"/>
            <a:ext cx="5488355" cy="1331200"/>
          </a:xfrm>
          <a:prstGeom prst="rect">
            <a:avLst/>
          </a:prstGeom>
        </p:spPr>
        <p:txBody>
          <a:bodyPr spcFirstLastPara="1" wrap="square" lIns="121900" tIns="121900" rIns="121900" bIns="121900" anchor="ctr" anchorCtr="0">
            <a:noAutofit/>
          </a:bodyPr>
          <a:lstStyle/>
          <a:p>
            <a:pPr marL="0" indent="0">
              <a:spcAft>
                <a:spcPts val="1333"/>
              </a:spcAft>
              <a:buClr>
                <a:srgbClr val="812A5F"/>
              </a:buClr>
            </a:pPr>
            <a:r>
              <a:rPr lang="en" sz="2400"/>
              <a:t>Does anyone have any questions?</a:t>
            </a:r>
            <a:endParaRPr sz="2400"/>
          </a:p>
        </p:txBody>
      </p:sp>
      <p:sp>
        <p:nvSpPr>
          <p:cNvPr id="3881" name="Google Shape;3881;p57"/>
          <p:cNvSpPr/>
          <p:nvPr/>
        </p:nvSpPr>
        <p:spPr>
          <a:xfrm>
            <a:off x="4896308" y="-1603720"/>
            <a:ext cx="2960777" cy="4544527"/>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2212700"/>
            <a:ext cx="4985600" cy="1727600"/>
          </a:xfrm>
          <a:prstGeom prst="rect">
            <a:avLst/>
          </a:prstGeom>
        </p:spPr>
        <p:txBody>
          <a:bodyPr spcFirstLastPara="1" wrap="square" lIns="121900" tIns="121900" rIns="121900" bIns="121900" anchor="t" anchorCtr="0">
            <a:noAutofit/>
          </a:bodyPr>
          <a:lstStyle/>
          <a:p>
            <a:pPr algn="ctr"/>
            <a:r>
              <a:rPr lang="en" sz="2933">
                <a:solidFill>
                  <a:schemeClr val="accent1"/>
                </a:solidFill>
              </a:rPr>
              <a:t>DATA Collecting</a:t>
            </a:r>
            <a:endParaRPr sz="2933">
              <a:solidFill>
                <a:schemeClr val="accent1"/>
              </a:solidFill>
            </a:endParaRPr>
          </a:p>
          <a:p>
            <a:endParaRPr/>
          </a:p>
        </p:txBody>
      </p:sp>
      <p:sp>
        <p:nvSpPr>
          <p:cNvPr id="1614" name="Google Shape;1614;p41"/>
          <p:cNvSpPr txBox="1">
            <a:spLocks noGrp="1"/>
          </p:cNvSpPr>
          <p:nvPr>
            <p:ph type="title" idx="4294967295"/>
          </p:nvPr>
        </p:nvSpPr>
        <p:spPr>
          <a:xfrm>
            <a:off x="5186200" y="482633"/>
            <a:ext cx="2164000" cy="1770400"/>
          </a:xfrm>
          <a:prstGeom prst="rect">
            <a:avLst/>
          </a:prstGeom>
        </p:spPr>
        <p:txBody>
          <a:bodyPr spcFirstLastPara="1" wrap="square" lIns="121900" tIns="121900" rIns="121900" bIns="121900" anchor="t" anchorCtr="0">
            <a:noAutofit/>
          </a:bodyPr>
          <a:lstStyle/>
          <a:p>
            <a:r>
              <a:rPr lang="en" sz="8800"/>
              <a:t>01</a:t>
            </a:r>
            <a:endParaRPr sz="8800"/>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pic>
        <p:nvPicPr>
          <p:cNvPr id="1616" name="Google Shape;1616;p41"/>
          <p:cNvPicPr preferRelativeResize="0"/>
          <p:nvPr/>
        </p:nvPicPr>
        <p:blipFill>
          <a:blip r:embed="rId3">
            <a:alphaModFix/>
          </a:blip>
          <a:stretch>
            <a:fillRect/>
          </a:stretch>
        </p:blipFill>
        <p:spPr>
          <a:xfrm>
            <a:off x="4324500" y="3153667"/>
            <a:ext cx="3543000" cy="3543000"/>
          </a:xfrm>
          <a:prstGeom prst="rect">
            <a:avLst/>
          </a:prstGeom>
          <a:noFill/>
          <a:ln>
            <a:noFill/>
          </a:ln>
        </p:spPr>
      </p:pic>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1282635"/>
            <a:ext cx="4985600" cy="717180"/>
          </a:xfrm>
          <a:prstGeom prst="rect">
            <a:avLst/>
          </a:prstGeom>
        </p:spPr>
        <p:txBody>
          <a:bodyPr spcFirstLastPara="1" wrap="square" lIns="121900" tIns="121900" rIns="121900" bIns="121900" anchor="t" anchorCtr="0">
            <a:noAutofit/>
          </a:bodyPr>
          <a:lstStyle/>
          <a:p>
            <a:pPr algn="ctr"/>
            <a:r>
              <a:rPr lang="en" sz="2933">
                <a:solidFill>
                  <a:schemeClr val="accent1"/>
                </a:solidFill>
              </a:rPr>
              <a:t>DATA Collecting</a:t>
            </a:r>
            <a:endParaRPr sz="2933">
              <a:solidFill>
                <a:schemeClr val="accent1"/>
              </a:solidFill>
            </a:endParaRPr>
          </a:p>
          <a:p>
            <a:endParaRPr/>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
        <p:nvSpPr>
          <p:cNvPr id="2" name="TextBox 1">
            <a:extLst>
              <a:ext uri="{FF2B5EF4-FFF2-40B4-BE49-F238E27FC236}">
                <a16:creationId xmlns:a16="http://schemas.microsoft.com/office/drawing/2014/main" id="{EC89E540-D607-8A6F-590B-242BFA448DB3}"/>
              </a:ext>
            </a:extLst>
          </p:cNvPr>
          <p:cNvSpPr txBox="1"/>
          <p:nvPr/>
        </p:nvSpPr>
        <p:spPr>
          <a:xfrm>
            <a:off x="2664010" y="2412196"/>
            <a:ext cx="6870569" cy="163121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Work Sans" pitchFamily="2" charset="0"/>
              </a:rPr>
              <a:t>Our main data source was government public use files.</a:t>
            </a:r>
          </a:p>
          <a:p>
            <a:pPr marL="285750" indent="-285750">
              <a:buFont typeface="Arial" panose="020B0604020202020204" pitchFamily="34" charset="0"/>
              <a:buChar char="•"/>
            </a:pPr>
            <a:r>
              <a:rPr lang="en-US" sz="2000">
                <a:latin typeface="Work Sans" pitchFamily="2" charset="0"/>
              </a:rPr>
              <a:t>Data was grouped into years from 2014 to 2023.</a:t>
            </a:r>
          </a:p>
          <a:p>
            <a:pPr marL="285750" indent="-285750">
              <a:buFont typeface="Arial" panose="020B0604020202020204" pitchFamily="34" charset="0"/>
              <a:buChar char="•"/>
            </a:pPr>
            <a:r>
              <a:rPr lang="en-US" sz="2000">
                <a:latin typeface="Work Sans" pitchFamily="2" charset="0"/>
              </a:rPr>
              <a:t>Salvageable data was from 2016 to 2021.</a:t>
            </a:r>
          </a:p>
          <a:p>
            <a:pPr marL="285750" indent="-285750">
              <a:buFont typeface="Arial" panose="020B0604020202020204" pitchFamily="34" charset="0"/>
              <a:buChar char="•"/>
            </a:pPr>
            <a:endParaRPr lang="en-US" sz="2000">
              <a:latin typeface="Work Sans" pitchFamily="2" charset="0"/>
            </a:endParaRPr>
          </a:p>
        </p:txBody>
      </p:sp>
      <p:sp>
        <p:nvSpPr>
          <p:cNvPr id="3" name="Rectangle: Rounded Corners 2">
            <a:extLst>
              <a:ext uri="{FF2B5EF4-FFF2-40B4-BE49-F238E27FC236}">
                <a16:creationId xmlns:a16="http://schemas.microsoft.com/office/drawing/2014/main" id="{109407D7-0806-71EF-5008-06294B4C6DD7}"/>
              </a:ext>
            </a:extLst>
          </p:cNvPr>
          <p:cNvSpPr/>
          <p:nvPr/>
        </p:nvSpPr>
        <p:spPr>
          <a:xfrm>
            <a:off x="1501129" y="4741542"/>
            <a:ext cx="8915894" cy="91517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a:latin typeface="Work Sans" pitchFamily="2" charset="0"/>
            </a:endParaRPr>
          </a:p>
          <a:p>
            <a:pPr algn="ctr"/>
            <a:r>
              <a:rPr lang="en-US" sz="2000">
                <a:latin typeface="Work Sans" pitchFamily="2" charset="0"/>
              </a:rPr>
              <a:t>To start understanding the data we plugged 2021 into QGIS.</a:t>
            </a:r>
          </a:p>
          <a:p>
            <a:pPr algn="ctr"/>
            <a:endParaRPr lang="en-GB" sz="1800"/>
          </a:p>
        </p:txBody>
      </p:sp>
    </p:spTree>
    <p:extLst>
      <p:ext uri="{BB962C8B-B14F-4D97-AF65-F5344CB8AC3E}">
        <p14:creationId xmlns:p14="http://schemas.microsoft.com/office/powerpoint/2010/main" val="382770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54" name="Google Shape;2485;p33">
            <a:extLst>
              <a:ext uri="{FF2B5EF4-FFF2-40B4-BE49-F238E27FC236}">
                <a16:creationId xmlns:a16="http://schemas.microsoft.com/office/drawing/2014/main" id="{EB4F9DAF-E1A6-B2AE-6A69-9AC5CBF68652}"/>
              </a:ext>
            </a:extLst>
          </p:cNvPr>
          <p:cNvSpPr>
            <a:spLocks/>
          </p:cNvSpPr>
          <p:nvPr/>
        </p:nvSpPr>
        <p:spPr>
          <a:xfrm>
            <a:off x="8837664" y="2926144"/>
            <a:ext cx="1188720" cy="768096"/>
          </a:xfrm>
          <a:custGeom>
            <a:avLst/>
            <a:gdLst/>
            <a:ahLst/>
            <a:cxnLst/>
            <a:rect l="l" t="t" r="r" b="b"/>
            <a:pathLst>
              <a:path w="35726" h="22388" extrusionOk="0">
                <a:moveTo>
                  <a:pt x="21095" y="1914"/>
                </a:moveTo>
                <a:cubicBezTo>
                  <a:pt x="20888" y="1914"/>
                  <a:pt x="20681" y="2121"/>
                  <a:pt x="20681" y="2379"/>
                </a:cubicBezTo>
                <a:lnTo>
                  <a:pt x="18716" y="6877"/>
                </a:lnTo>
                <a:lnTo>
                  <a:pt x="18716" y="6877"/>
                </a:lnTo>
                <a:lnTo>
                  <a:pt x="21715" y="2999"/>
                </a:lnTo>
                <a:cubicBezTo>
                  <a:pt x="21974" y="2586"/>
                  <a:pt x="21974" y="2379"/>
                  <a:pt x="21715" y="2379"/>
                </a:cubicBezTo>
                <a:lnTo>
                  <a:pt x="21508" y="2121"/>
                </a:lnTo>
                <a:lnTo>
                  <a:pt x="21095" y="2121"/>
                </a:lnTo>
                <a:lnTo>
                  <a:pt x="21095" y="1914"/>
                </a:lnTo>
                <a:close/>
                <a:moveTo>
                  <a:pt x="17217" y="1"/>
                </a:moveTo>
                <a:cubicBezTo>
                  <a:pt x="17010" y="1"/>
                  <a:pt x="16803" y="208"/>
                  <a:pt x="17010" y="621"/>
                </a:cubicBezTo>
                <a:lnTo>
                  <a:pt x="17631" y="7084"/>
                </a:lnTo>
                <a:lnTo>
                  <a:pt x="18510" y="621"/>
                </a:lnTo>
                <a:cubicBezTo>
                  <a:pt x="18716" y="208"/>
                  <a:pt x="18510" y="1"/>
                  <a:pt x="18096" y="1"/>
                </a:cubicBezTo>
                <a:close/>
                <a:moveTo>
                  <a:pt x="14218" y="2379"/>
                </a:moveTo>
                <a:lnTo>
                  <a:pt x="13960" y="2586"/>
                </a:lnTo>
                <a:lnTo>
                  <a:pt x="13753" y="2793"/>
                </a:lnTo>
                <a:cubicBezTo>
                  <a:pt x="13546" y="2793"/>
                  <a:pt x="13546" y="2999"/>
                  <a:pt x="13753" y="3413"/>
                </a:cubicBezTo>
                <a:lnTo>
                  <a:pt x="16803" y="7291"/>
                </a:lnTo>
                <a:lnTo>
                  <a:pt x="14839" y="2793"/>
                </a:lnTo>
                <a:cubicBezTo>
                  <a:pt x="14839" y="2586"/>
                  <a:pt x="14632" y="2379"/>
                  <a:pt x="14425" y="2379"/>
                </a:cubicBezTo>
                <a:close/>
                <a:moveTo>
                  <a:pt x="24972" y="5791"/>
                </a:moveTo>
                <a:lnTo>
                  <a:pt x="31435" y="7549"/>
                </a:lnTo>
                <a:cubicBezTo>
                  <a:pt x="32055" y="7756"/>
                  <a:pt x="32520" y="7963"/>
                  <a:pt x="32727" y="9048"/>
                </a:cubicBezTo>
                <a:lnTo>
                  <a:pt x="33606" y="13546"/>
                </a:lnTo>
                <a:lnTo>
                  <a:pt x="20009" y="9876"/>
                </a:lnTo>
                <a:lnTo>
                  <a:pt x="23266" y="6463"/>
                </a:lnTo>
                <a:cubicBezTo>
                  <a:pt x="23473" y="5998"/>
                  <a:pt x="23886" y="5791"/>
                  <a:pt x="24300" y="5791"/>
                </a:cubicBezTo>
                <a:close/>
                <a:moveTo>
                  <a:pt x="12926" y="8583"/>
                </a:moveTo>
                <a:cubicBezTo>
                  <a:pt x="13753" y="8583"/>
                  <a:pt x="14218" y="8842"/>
                  <a:pt x="14425" y="9669"/>
                </a:cubicBezTo>
                <a:lnTo>
                  <a:pt x="16545" y="14012"/>
                </a:lnTo>
                <a:lnTo>
                  <a:pt x="2586" y="14012"/>
                </a:lnTo>
                <a:lnTo>
                  <a:pt x="4705" y="9669"/>
                </a:lnTo>
                <a:cubicBezTo>
                  <a:pt x="4912" y="8842"/>
                  <a:pt x="5378" y="8583"/>
                  <a:pt x="5998" y="8583"/>
                </a:cubicBezTo>
                <a:close/>
                <a:moveTo>
                  <a:pt x="32727" y="15046"/>
                </a:moveTo>
                <a:cubicBezTo>
                  <a:pt x="33348" y="15304"/>
                  <a:pt x="34020" y="16131"/>
                  <a:pt x="33813" y="17010"/>
                </a:cubicBezTo>
                <a:cubicBezTo>
                  <a:pt x="33651" y="17498"/>
                  <a:pt x="33074" y="18017"/>
                  <a:pt x="32408" y="18017"/>
                </a:cubicBezTo>
                <a:cubicBezTo>
                  <a:pt x="32226" y="18017"/>
                  <a:pt x="32037" y="17978"/>
                  <a:pt x="31848" y="17889"/>
                </a:cubicBezTo>
                <a:cubicBezTo>
                  <a:pt x="31228" y="17631"/>
                  <a:pt x="30556" y="17010"/>
                  <a:pt x="30763" y="16131"/>
                </a:cubicBezTo>
                <a:cubicBezTo>
                  <a:pt x="31021" y="15511"/>
                  <a:pt x="31435" y="15046"/>
                  <a:pt x="32055" y="15046"/>
                </a:cubicBezTo>
                <a:close/>
                <a:moveTo>
                  <a:pt x="2999" y="15511"/>
                </a:moveTo>
                <a:cubicBezTo>
                  <a:pt x="3878" y="15511"/>
                  <a:pt x="4499" y="16131"/>
                  <a:pt x="4499" y="17010"/>
                </a:cubicBezTo>
                <a:cubicBezTo>
                  <a:pt x="4499" y="17889"/>
                  <a:pt x="3878" y="18510"/>
                  <a:pt x="2999" y="18510"/>
                </a:cubicBezTo>
                <a:cubicBezTo>
                  <a:pt x="2120" y="18510"/>
                  <a:pt x="1500" y="17889"/>
                  <a:pt x="1500" y="17010"/>
                </a:cubicBezTo>
                <a:cubicBezTo>
                  <a:pt x="1500" y="16131"/>
                  <a:pt x="2120" y="15511"/>
                  <a:pt x="2999" y="15511"/>
                </a:cubicBezTo>
                <a:close/>
                <a:moveTo>
                  <a:pt x="16131" y="15511"/>
                </a:moveTo>
                <a:cubicBezTo>
                  <a:pt x="17010" y="15511"/>
                  <a:pt x="17631" y="16131"/>
                  <a:pt x="17631" y="17010"/>
                </a:cubicBezTo>
                <a:cubicBezTo>
                  <a:pt x="17631" y="17889"/>
                  <a:pt x="17010" y="18510"/>
                  <a:pt x="16131" y="18510"/>
                </a:cubicBezTo>
                <a:cubicBezTo>
                  <a:pt x="15252" y="18510"/>
                  <a:pt x="14632" y="17889"/>
                  <a:pt x="14632" y="17010"/>
                </a:cubicBezTo>
                <a:cubicBezTo>
                  <a:pt x="14632" y="16131"/>
                  <a:pt x="15252" y="15511"/>
                  <a:pt x="16131" y="15511"/>
                </a:cubicBezTo>
                <a:close/>
                <a:moveTo>
                  <a:pt x="23886" y="3672"/>
                </a:moveTo>
                <a:cubicBezTo>
                  <a:pt x="23266" y="3672"/>
                  <a:pt x="22594" y="3878"/>
                  <a:pt x="22180" y="4499"/>
                </a:cubicBezTo>
                <a:lnTo>
                  <a:pt x="17631" y="9669"/>
                </a:lnTo>
                <a:lnTo>
                  <a:pt x="17631" y="9876"/>
                </a:lnTo>
                <a:lnTo>
                  <a:pt x="18716" y="12047"/>
                </a:lnTo>
                <a:cubicBezTo>
                  <a:pt x="18923" y="11633"/>
                  <a:pt x="19595" y="11633"/>
                  <a:pt x="20009" y="11633"/>
                </a:cubicBezTo>
                <a:cubicBezTo>
                  <a:pt x="20888" y="11840"/>
                  <a:pt x="21301" y="12719"/>
                  <a:pt x="21095" y="13546"/>
                </a:cubicBezTo>
                <a:cubicBezTo>
                  <a:pt x="20888" y="14219"/>
                  <a:pt x="20422" y="14425"/>
                  <a:pt x="19802" y="14632"/>
                </a:cubicBezTo>
                <a:cubicBezTo>
                  <a:pt x="19802" y="14839"/>
                  <a:pt x="20009" y="15304"/>
                  <a:pt x="20009" y="15718"/>
                </a:cubicBezTo>
                <a:lnTo>
                  <a:pt x="20009" y="16597"/>
                </a:lnTo>
                <a:lnTo>
                  <a:pt x="31228" y="19595"/>
                </a:lnTo>
                <a:lnTo>
                  <a:pt x="31021" y="20216"/>
                </a:lnTo>
                <a:lnTo>
                  <a:pt x="30763" y="21095"/>
                </a:lnTo>
                <a:cubicBezTo>
                  <a:pt x="30763" y="21301"/>
                  <a:pt x="30763" y="21508"/>
                  <a:pt x="31228" y="21508"/>
                </a:cubicBezTo>
                <a:lnTo>
                  <a:pt x="33348" y="22180"/>
                </a:lnTo>
                <a:cubicBezTo>
                  <a:pt x="33606" y="22180"/>
                  <a:pt x="33813" y="22180"/>
                  <a:pt x="34020" y="21974"/>
                </a:cubicBezTo>
                <a:lnTo>
                  <a:pt x="34227" y="21095"/>
                </a:lnTo>
                <a:lnTo>
                  <a:pt x="35519" y="15925"/>
                </a:lnTo>
                <a:cubicBezTo>
                  <a:pt x="35726" y="15511"/>
                  <a:pt x="35726" y="15046"/>
                  <a:pt x="35519" y="14219"/>
                </a:cubicBezTo>
                <a:lnTo>
                  <a:pt x="34227" y="7549"/>
                </a:lnTo>
                <a:cubicBezTo>
                  <a:pt x="34227" y="6670"/>
                  <a:pt x="33348" y="5998"/>
                  <a:pt x="32520" y="5585"/>
                </a:cubicBezTo>
                <a:lnTo>
                  <a:pt x="24559" y="3672"/>
                </a:lnTo>
                <a:close/>
                <a:moveTo>
                  <a:pt x="5378" y="6670"/>
                </a:moveTo>
                <a:cubicBezTo>
                  <a:pt x="4499" y="6670"/>
                  <a:pt x="3620" y="7291"/>
                  <a:pt x="3206" y="7963"/>
                </a:cubicBezTo>
                <a:lnTo>
                  <a:pt x="414" y="14219"/>
                </a:lnTo>
                <a:cubicBezTo>
                  <a:pt x="1" y="14839"/>
                  <a:pt x="1" y="15304"/>
                  <a:pt x="1" y="15718"/>
                </a:cubicBezTo>
                <a:lnTo>
                  <a:pt x="1" y="21974"/>
                </a:lnTo>
                <a:cubicBezTo>
                  <a:pt x="1" y="22180"/>
                  <a:pt x="207" y="22387"/>
                  <a:pt x="414" y="22387"/>
                </a:cubicBezTo>
                <a:lnTo>
                  <a:pt x="2793" y="22387"/>
                </a:lnTo>
                <a:cubicBezTo>
                  <a:pt x="2999" y="22387"/>
                  <a:pt x="3206" y="22180"/>
                  <a:pt x="3206" y="21974"/>
                </a:cubicBezTo>
                <a:lnTo>
                  <a:pt x="3206" y="20474"/>
                </a:lnTo>
                <a:lnTo>
                  <a:pt x="15925" y="20474"/>
                </a:lnTo>
                <a:lnTo>
                  <a:pt x="15925" y="21974"/>
                </a:lnTo>
                <a:cubicBezTo>
                  <a:pt x="15925" y="22180"/>
                  <a:pt x="16131" y="22387"/>
                  <a:pt x="16338" y="22387"/>
                </a:cubicBezTo>
                <a:lnTo>
                  <a:pt x="18716" y="22387"/>
                </a:lnTo>
                <a:cubicBezTo>
                  <a:pt x="19130" y="22387"/>
                  <a:pt x="19130" y="22180"/>
                  <a:pt x="19130" y="21974"/>
                </a:cubicBezTo>
                <a:lnTo>
                  <a:pt x="19130" y="15718"/>
                </a:lnTo>
                <a:cubicBezTo>
                  <a:pt x="19130" y="15304"/>
                  <a:pt x="19130" y="14839"/>
                  <a:pt x="18923" y="14219"/>
                </a:cubicBezTo>
                <a:lnTo>
                  <a:pt x="15925" y="7963"/>
                </a:lnTo>
                <a:cubicBezTo>
                  <a:pt x="15511" y="7291"/>
                  <a:pt x="14632" y="6670"/>
                  <a:pt x="13753" y="667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lt1"/>
              </a:solidFill>
            </a:endParaRPr>
          </a:p>
        </p:txBody>
      </p:sp>
      <p:grpSp>
        <p:nvGrpSpPr>
          <p:cNvPr id="31" name="Google Shape;695;p43">
            <a:extLst>
              <a:ext uri="{FF2B5EF4-FFF2-40B4-BE49-F238E27FC236}">
                <a16:creationId xmlns:a16="http://schemas.microsoft.com/office/drawing/2014/main" id="{A3A35D78-BF34-530E-41DA-C9A49FE5655E}"/>
              </a:ext>
            </a:extLst>
          </p:cNvPr>
          <p:cNvGrpSpPr/>
          <p:nvPr/>
        </p:nvGrpSpPr>
        <p:grpSpPr>
          <a:xfrm>
            <a:off x="2088218" y="2612577"/>
            <a:ext cx="883582" cy="1081663"/>
            <a:chOff x="7009800" y="1181525"/>
            <a:chExt cx="372075" cy="372100"/>
          </a:xfrm>
        </p:grpSpPr>
        <p:sp>
          <p:nvSpPr>
            <p:cNvPr id="2048" name="Google Shape;696;p43">
              <a:extLst>
                <a:ext uri="{FF2B5EF4-FFF2-40B4-BE49-F238E27FC236}">
                  <a16:creationId xmlns:a16="http://schemas.microsoft.com/office/drawing/2014/main" id="{BE2F9EB2-B3C8-5527-51B8-B55C31976BB8}"/>
                </a:ext>
              </a:extLst>
            </p:cNvPr>
            <p:cNvSpPr/>
            <p:nvPr/>
          </p:nvSpPr>
          <p:spPr>
            <a:xfrm>
              <a:off x="7009800" y="1181525"/>
              <a:ext cx="372075" cy="372100"/>
            </a:xfrm>
            <a:custGeom>
              <a:avLst/>
              <a:gdLst/>
              <a:ahLst/>
              <a:cxnLst/>
              <a:rect l="l" t="t" r="r" b="b"/>
              <a:pathLst>
                <a:path w="14883" h="14884" extrusionOk="0">
                  <a:moveTo>
                    <a:pt x="13288" y="870"/>
                  </a:moveTo>
                  <a:cubicBezTo>
                    <a:pt x="13680" y="870"/>
                    <a:pt x="14014" y="1203"/>
                    <a:pt x="14014" y="1596"/>
                  </a:cubicBezTo>
                  <a:lnTo>
                    <a:pt x="14014" y="13288"/>
                  </a:lnTo>
                  <a:cubicBezTo>
                    <a:pt x="14014" y="13681"/>
                    <a:pt x="13680" y="14014"/>
                    <a:pt x="13288" y="14014"/>
                  </a:cubicBezTo>
                  <a:lnTo>
                    <a:pt x="1596" y="14014"/>
                  </a:lnTo>
                  <a:cubicBezTo>
                    <a:pt x="1203" y="14014"/>
                    <a:pt x="869" y="13681"/>
                    <a:pt x="869" y="13288"/>
                  </a:cubicBezTo>
                  <a:lnTo>
                    <a:pt x="869" y="1596"/>
                  </a:lnTo>
                  <a:cubicBezTo>
                    <a:pt x="869" y="1203"/>
                    <a:pt x="1203" y="870"/>
                    <a:pt x="1596" y="870"/>
                  </a:cubicBezTo>
                  <a:close/>
                  <a:moveTo>
                    <a:pt x="1596" y="1"/>
                  </a:moveTo>
                  <a:cubicBezTo>
                    <a:pt x="715" y="1"/>
                    <a:pt x="0" y="715"/>
                    <a:pt x="0" y="1596"/>
                  </a:cubicBezTo>
                  <a:lnTo>
                    <a:pt x="0" y="13288"/>
                  </a:lnTo>
                  <a:cubicBezTo>
                    <a:pt x="0" y="14169"/>
                    <a:pt x="715" y="14883"/>
                    <a:pt x="1596" y="14883"/>
                  </a:cubicBezTo>
                  <a:lnTo>
                    <a:pt x="13288" y="14883"/>
                  </a:lnTo>
                  <a:cubicBezTo>
                    <a:pt x="14169" y="14883"/>
                    <a:pt x="14883" y="14169"/>
                    <a:pt x="14883" y="13288"/>
                  </a:cubicBezTo>
                  <a:lnTo>
                    <a:pt x="14883" y="1596"/>
                  </a:lnTo>
                  <a:cubicBezTo>
                    <a:pt x="14883" y="715"/>
                    <a:pt x="14169" y="1"/>
                    <a:pt x="1328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9" name="Google Shape;697;p43">
              <a:extLst>
                <a:ext uri="{FF2B5EF4-FFF2-40B4-BE49-F238E27FC236}">
                  <a16:creationId xmlns:a16="http://schemas.microsoft.com/office/drawing/2014/main" id="{F5DB5BE6-DB26-1351-7C76-195A87E6F8D3}"/>
                </a:ext>
              </a:extLst>
            </p:cNvPr>
            <p:cNvSpPr/>
            <p:nvPr/>
          </p:nvSpPr>
          <p:spPr>
            <a:xfrm>
              <a:off x="7163075" y="1255050"/>
              <a:ext cx="65525" cy="65200"/>
            </a:xfrm>
            <a:custGeom>
              <a:avLst/>
              <a:gdLst/>
              <a:ahLst/>
              <a:cxnLst/>
              <a:rect l="l" t="t" r="r" b="b"/>
              <a:pathLst>
                <a:path w="2621" h="2608" extrusionOk="0">
                  <a:moveTo>
                    <a:pt x="1311" y="869"/>
                  </a:moveTo>
                  <a:cubicBezTo>
                    <a:pt x="1549" y="869"/>
                    <a:pt x="1751" y="1060"/>
                    <a:pt x="1751" y="1298"/>
                  </a:cubicBezTo>
                  <a:cubicBezTo>
                    <a:pt x="1751" y="1548"/>
                    <a:pt x="1549" y="1739"/>
                    <a:pt x="1311" y="1739"/>
                  </a:cubicBezTo>
                  <a:cubicBezTo>
                    <a:pt x="1072" y="1739"/>
                    <a:pt x="870" y="1548"/>
                    <a:pt x="870" y="1298"/>
                  </a:cubicBezTo>
                  <a:cubicBezTo>
                    <a:pt x="870" y="1060"/>
                    <a:pt x="1072" y="869"/>
                    <a:pt x="1311" y="869"/>
                  </a:cubicBezTo>
                  <a:close/>
                  <a:moveTo>
                    <a:pt x="1311" y="0"/>
                  </a:moveTo>
                  <a:cubicBezTo>
                    <a:pt x="584" y="0"/>
                    <a:pt x="1" y="584"/>
                    <a:pt x="1" y="1298"/>
                  </a:cubicBezTo>
                  <a:cubicBezTo>
                    <a:pt x="1" y="2024"/>
                    <a:pt x="584" y="2608"/>
                    <a:pt x="1311" y="2608"/>
                  </a:cubicBezTo>
                  <a:cubicBezTo>
                    <a:pt x="2037" y="2608"/>
                    <a:pt x="2620" y="2024"/>
                    <a:pt x="2620" y="1298"/>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0" name="Google Shape;698;p43">
              <a:extLst>
                <a:ext uri="{FF2B5EF4-FFF2-40B4-BE49-F238E27FC236}">
                  <a16:creationId xmlns:a16="http://schemas.microsoft.com/office/drawing/2014/main" id="{E7B1B2B3-076B-59E0-3602-A63B80CDD6D0}"/>
                </a:ext>
              </a:extLst>
            </p:cNvPr>
            <p:cNvSpPr/>
            <p:nvPr/>
          </p:nvSpPr>
          <p:spPr>
            <a:xfrm>
              <a:off x="7163075" y="1334825"/>
              <a:ext cx="65525" cy="65500"/>
            </a:xfrm>
            <a:custGeom>
              <a:avLst/>
              <a:gdLst/>
              <a:ahLst/>
              <a:cxnLst/>
              <a:rect l="l" t="t" r="r" b="b"/>
              <a:pathLst>
                <a:path w="2621" h="2620" extrusionOk="0">
                  <a:moveTo>
                    <a:pt x="1311" y="869"/>
                  </a:moveTo>
                  <a:cubicBezTo>
                    <a:pt x="1549" y="869"/>
                    <a:pt x="1751" y="1072"/>
                    <a:pt x="1751" y="1310"/>
                  </a:cubicBezTo>
                  <a:cubicBezTo>
                    <a:pt x="1751" y="1548"/>
                    <a:pt x="1549" y="1750"/>
                    <a:pt x="1311" y="1750"/>
                  </a:cubicBezTo>
                  <a:cubicBezTo>
                    <a:pt x="1072" y="1750"/>
                    <a:pt x="870" y="1548"/>
                    <a:pt x="870" y="1310"/>
                  </a:cubicBezTo>
                  <a:cubicBezTo>
                    <a:pt x="870" y="1072"/>
                    <a:pt x="1072" y="869"/>
                    <a:pt x="1311" y="869"/>
                  </a:cubicBezTo>
                  <a:close/>
                  <a:moveTo>
                    <a:pt x="1311" y="0"/>
                  </a:moveTo>
                  <a:cubicBezTo>
                    <a:pt x="584" y="0"/>
                    <a:pt x="1" y="584"/>
                    <a:pt x="1" y="1310"/>
                  </a:cubicBezTo>
                  <a:cubicBezTo>
                    <a:pt x="1" y="2036"/>
                    <a:pt x="584" y="2620"/>
                    <a:pt x="1311" y="2620"/>
                  </a:cubicBezTo>
                  <a:cubicBezTo>
                    <a:pt x="2037" y="2620"/>
                    <a:pt x="2620" y="2036"/>
                    <a:pt x="2620" y="1310"/>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1" name="Google Shape;699;p43">
              <a:extLst>
                <a:ext uri="{FF2B5EF4-FFF2-40B4-BE49-F238E27FC236}">
                  <a16:creationId xmlns:a16="http://schemas.microsoft.com/office/drawing/2014/main" id="{24A2D2C2-E3F2-0048-F9A5-650B1C61DF23}"/>
                </a:ext>
              </a:extLst>
            </p:cNvPr>
            <p:cNvSpPr/>
            <p:nvPr/>
          </p:nvSpPr>
          <p:spPr>
            <a:xfrm>
              <a:off x="7163075" y="1414875"/>
              <a:ext cx="65525" cy="65225"/>
            </a:xfrm>
            <a:custGeom>
              <a:avLst/>
              <a:gdLst/>
              <a:ahLst/>
              <a:cxnLst/>
              <a:rect l="l" t="t" r="r" b="b"/>
              <a:pathLst>
                <a:path w="2621" h="2609" extrusionOk="0">
                  <a:moveTo>
                    <a:pt x="1311" y="870"/>
                  </a:moveTo>
                  <a:cubicBezTo>
                    <a:pt x="1549" y="870"/>
                    <a:pt x="1751" y="1061"/>
                    <a:pt x="1751" y="1311"/>
                  </a:cubicBezTo>
                  <a:cubicBezTo>
                    <a:pt x="1751" y="1549"/>
                    <a:pt x="1549" y="1739"/>
                    <a:pt x="1311" y="1739"/>
                  </a:cubicBezTo>
                  <a:cubicBezTo>
                    <a:pt x="1072" y="1739"/>
                    <a:pt x="870" y="1549"/>
                    <a:pt x="870" y="1311"/>
                  </a:cubicBezTo>
                  <a:cubicBezTo>
                    <a:pt x="870" y="1061"/>
                    <a:pt x="1072" y="870"/>
                    <a:pt x="1311" y="870"/>
                  </a:cubicBezTo>
                  <a:close/>
                  <a:moveTo>
                    <a:pt x="1311" y="1"/>
                  </a:moveTo>
                  <a:cubicBezTo>
                    <a:pt x="584" y="1"/>
                    <a:pt x="1" y="584"/>
                    <a:pt x="1" y="1311"/>
                  </a:cubicBezTo>
                  <a:cubicBezTo>
                    <a:pt x="1" y="2025"/>
                    <a:pt x="584" y="2608"/>
                    <a:pt x="1311" y="2608"/>
                  </a:cubicBezTo>
                  <a:cubicBezTo>
                    <a:pt x="2037" y="2608"/>
                    <a:pt x="2620" y="2025"/>
                    <a:pt x="2620" y="1311"/>
                  </a:cubicBezTo>
                  <a:cubicBezTo>
                    <a:pt x="2620" y="584"/>
                    <a:pt x="2037" y="1"/>
                    <a:pt x="131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2" name="Google Shape;700;p43">
              <a:extLst>
                <a:ext uri="{FF2B5EF4-FFF2-40B4-BE49-F238E27FC236}">
                  <a16:creationId xmlns:a16="http://schemas.microsoft.com/office/drawing/2014/main" id="{CEE8006D-194F-7A87-500D-89E783020945}"/>
                </a:ext>
              </a:extLst>
            </p:cNvPr>
            <p:cNvSpPr/>
            <p:nvPr/>
          </p:nvSpPr>
          <p:spPr>
            <a:xfrm>
              <a:off x="7075875" y="1218725"/>
              <a:ext cx="239925" cy="297700"/>
            </a:xfrm>
            <a:custGeom>
              <a:avLst/>
              <a:gdLst/>
              <a:ahLst/>
              <a:cxnLst/>
              <a:rect l="l" t="t" r="r" b="b"/>
              <a:pathLst>
                <a:path w="9597" h="11908" extrusionOk="0">
                  <a:moveTo>
                    <a:pt x="1751" y="1739"/>
                  </a:moveTo>
                  <a:lnTo>
                    <a:pt x="1751" y="2442"/>
                  </a:lnTo>
                  <a:lnTo>
                    <a:pt x="870" y="2156"/>
                  </a:lnTo>
                  <a:lnTo>
                    <a:pt x="870" y="1739"/>
                  </a:lnTo>
                  <a:close/>
                  <a:moveTo>
                    <a:pt x="8728" y="1739"/>
                  </a:moveTo>
                  <a:lnTo>
                    <a:pt x="8728" y="2156"/>
                  </a:lnTo>
                  <a:lnTo>
                    <a:pt x="7847" y="2442"/>
                  </a:lnTo>
                  <a:lnTo>
                    <a:pt x="7847" y="1739"/>
                  </a:lnTo>
                  <a:close/>
                  <a:moveTo>
                    <a:pt x="1751" y="5228"/>
                  </a:moveTo>
                  <a:lnTo>
                    <a:pt x="1751" y="5930"/>
                  </a:lnTo>
                  <a:lnTo>
                    <a:pt x="870" y="5644"/>
                  </a:lnTo>
                  <a:lnTo>
                    <a:pt x="870" y="5228"/>
                  </a:lnTo>
                  <a:close/>
                  <a:moveTo>
                    <a:pt x="8728" y="5228"/>
                  </a:moveTo>
                  <a:lnTo>
                    <a:pt x="8728" y="5644"/>
                  </a:lnTo>
                  <a:lnTo>
                    <a:pt x="7847" y="5930"/>
                  </a:lnTo>
                  <a:lnTo>
                    <a:pt x="7847" y="5228"/>
                  </a:lnTo>
                  <a:close/>
                  <a:moveTo>
                    <a:pt x="1751" y="8716"/>
                  </a:moveTo>
                  <a:lnTo>
                    <a:pt x="1751" y="9419"/>
                  </a:lnTo>
                  <a:lnTo>
                    <a:pt x="870" y="9133"/>
                  </a:lnTo>
                  <a:lnTo>
                    <a:pt x="870" y="8716"/>
                  </a:lnTo>
                  <a:close/>
                  <a:moveTo>
                    <a:pt x="8728" y="8716"/>
                  </a:moveTo>
                  <a:lnTo>
                    <a:pt x="8728" y="9133"/>
                  </a:lnTo>
                  <a:lnTo>
                    <a:pt x="7847" y="9419"/>
                  </a:lnTo>
                  <a:lnTo>
                    <a:pt x="7847" y="8716"/>
                  </a:lnTo>
                  <a:close/>
                  <a:moveTo>
                    <a:pt x="6537" y="870"/>
                  </a:moveTo>
                  <a:cubicBezTo>
                    <a:pt x="6787" y="870"/>
                    <a:pt x="6977" y="1060"/>
                    <a:pt x="6977" y="1299"/>
                  </a:cubicBezTo>
                  <a:lnTo>
                    <a:pt x="6977" y="10609"/>
                  </a:lnTo>
                  <a:cubicBezTo>
                    <a:pt x="6977" y="10847"/>
                    <a:pt x="6787" y="11038"/>
                    <a:pt x="6537" y="11038"/>
                  </a:cubicBezTo>
                  <a:lnTo>
                    <a:pt x="3048" y="11038"/>
                  </a:lnTo>
                  <a:cubicBezTo>
                    <a:pt x="2810" y="11038"/>
                    <a:pt x="2620" y="10847"/>
                    <a:pt x="2620" y="10609"/>
                  </a:cubicBezTo>
                  <a:lnTo>
                    <a:pt x="2620" y="1299"/>
                  </a:lnTo>
                  <a:cubicBezTo>
                    <a:pt x="2620" y="1060"/>
                    <a:pt x="2810" y="870"/>
                    <a:pt x="3048" y="870"/>
                  </a:cubicBezTo>
                  <a:close/>
                  <a:moveTo>
                    <a:pt x="3060" y="1"/>
                  </a:moveTo>
                  <a:cubicBezTo>
                    <a:pt x="2489" y="1"/>
                    <a:pt x="2001" y="358"/>
                    <a:pt x="1822" y="870"/>
                  </a:cubicBezTo>
                  <a:lnTo>
                    <a:pt x="441" y="870"/>
                  </a:lnTo>
                  <a:cubicBezTo>
                    <a:pt x="203" y="870"/>
                    <a:pt x="0" y="1060"/>
                    <a:pt x="0" y="1299"/>
                  </a:cubicBezTo>
                  <a:lnTo>
                    <a:pt x="0" y="2465"/>
                  </a:lnTo>
                  <a:cubicBezTo>
                    <a:pt x="0" y="2656"/>
                    <a:pt x="119" y="2823"/>
                    <a:pt x="298" y="2882"/>
                  </a:cubicBezTo>
                  <a:lnTo>
                    <a:pt x="1751" y="3358"/>
                  </a:lnTo>
                  <a:lnTo>
                    <a:pt x="1751" y="4358"/>
                  </a:lnTo>
                  <a:lnTo>
                    <a:pt x="441" y="4358"/>
                  </a:lnTo>
                  <a:cubicBezTo>
                    <a:pt x="203" y="4358"/>
                    <a:pt x="0" y="4549"/>
                    <a:pt x="0" y="4787"/>
                  </a:cubicBezTo>
                  <a:lnTo>
                    <a:pt x="0" y="5954"/>
                  </a:lnTo>
                  <a:cubicBezTo>
                    <a:pt x="0" y="6144"/>
                    <a:pt x="119" y="6311"/>
                    <a:pt x="298" y="6371"/>
                  </a:cubicBezTo>
                  <a:lnTo>
                    <a:pt x="1751" y="6847"/>
                  </a:lnTo>
                  <a:lnTo>
                    <a:pt x="1751" y="7847"/>
                  </a:lnTo>
                  <a:lnTo>
                    <a:pt x="441" y="7847"/>
                  </a:lnTo>
                  <a:cubicBezTo>
                    <a:pt x="203" y="7847"/>
                    <a:pt x="0" y="8037"/>
                    <a:pt x="0" y="8276"/>
                  </a:cubicBezTo>
                  <a:lnTo>
                    <a:pt x="0" y="9442"/>
                  </a:lnTo>
                  <a:cubicBezTo>
                    <a:pt x="0" y="9633"/>
                    <a:pt x="119" y="9800"/>
                    <a:pt x="298" y="9859"/>
                  </a:cubicBezTo>
                  <a:lnTo>
                    <a:pt x="1751" y="10335"/>
                  </a:lnTo>
                  <a:lnTo>
                    <a:pt x="1751" y="10609"/>
                  </a:lnTo>
                  <a:cubicBezTo>
                    <a:pt x="1751" y="11324"/>
                    <a:pt x="2334" y="11907"/>
                    <a:pt x="3060" y="11907"/>
                  </a:cubicBezTo>
                  <a:lnTo>
                    <a:pt x="6537" y="11907"/>
                  </a:lnTo>
                  <a:cubicBezTo>
                    <a:pt x="7263" y="11907"/>
                    <a:pt x="7847" y="11324"/>
                    <a:pt x="7847" y="10609"/>
                  </a:cubicBezTo>
                  <a:lnTo>
                    <a:pt x="7847" y="10335"/>
                  </a:lnTo>
                  <a:lnTo>
                    <a:pt x="9299" y="9859"/>
                  </a:lnTo>
                  <a:cubicBezTo>
                    <a:pt x="9478" y="9800"/>
                    <a:pt x="9597" y="9633"/>
                    <a:pt x="9597" y="9442"/>
                  </a:cubicBezTo>
                  <a:lnTo>
                    <a:pt x="9597" y="8276"/>
                  </a:lnTo>
                  <a:cubicBezTo>
                    <a:pt x="9597" y="8037"/>
                    <a:pt x="9394" y="7847"/>
                    <a:pt x="9156" y="7847"/>
                  </a:cubicBezTo>
                  <a:lnTo>
                    <a:pt x="7847" y="7847"/>
                  </a:lnTo>
                  <a:lnTo>
                    <a:pt x="7847" y="6847"/>
                  </a:lnTo>
                  <a:lnTo>
                    <a:pt x="9299" y="6371"/>
                  </a:lnTo>
                  <a:cubicBezTo>
                    <a:pt x="9478" y="6311"/>
                    <a:pt x="9597" y="6144"/>
                    <a:pt x="9597" y="5954"/>
                  </a:cubicBezTo>
                  <a:lnTo>
                    <a:pt x="9597" y="4787"/>
                  </a:lnTo>
                  <a:cubicBezTo>
                    <a:pt x="9597" y="4549"/>
                    <a:pt x="9394" y="4358"/>
                    <a:pt x="9156" y="4358"/>
                  </a:cubicBezTo>
                  <a:lnTo>
                    <a:pt x="7847" y="4358"/>
                  </a:lnTo>
                  <a:lnTo>
                    <a:pt x="7847" y="3358"/>
                  </a:lnTo>
                  <a:lnTo>
                    <a:pt x="9299" y="2882"/>
                  </a:lnTo>
                  <a:cubicBezTo>
                    <a:pt x="9478" y="2823"/>
                    <a:pt x="9597" y="2656"/>
                    <a:pt x="9597" y="2465"/>
                  </a:cubicBezTo>
                  <a:lnTo>
                    <a:pt x="9597" y="1299"/>
                  </a:lnTo>
                  <a:cubicBezTo>
                    <a:pt x="9597" y="1060"/>
                    <a:pt x="9394" y="870"/>
                    <a:pt x="9156" y="870"/>
                  </a:cubicBezTo>
                  <a:lnTo>
                    <a:pt x="7775" y="870"/>
                  </a:lnTo>
                  <a:cubicBezTo>
                    <a:pt x="7597" y="358"/>
                    <a:pt x="7108" y="1"/>
                    <a:pt x="6537"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075" name="Google Shape;2075;p4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Types of files</a:t>
            </a:r>
            <a:endParaRPr b="1"/>
          </a:p>
        </p:txBody>
      </p:sp>
      <p:sp>
        <p:nvSpPr>
          <p:cNvPr id="2076" name="Google Shape;2076;p42"/>
          <p:cNvSpPr txBox="1">
            <a:spLocks noGrp="1"/>
          </p:cNvSpPr>
          <p:nvPr>
            <p:ph type="title" idx="2"/>
          </p:nvPr>
        </p:nvSpPr>
        <p:spPr>
          <a:xfrm>
            <a:off x="514066" y="4297225"/>
            <a:ext cx="3916400" cy="745200"/>
          </a:xfrm>
          <a:prstGeom prst="rect">
            <a:avLst/>
          </a:prstGeom>
        </p:spPr>
        <p:txBody>
          <a:bodyPr spcFirstLastPara="1" wrap="square" lIns="121900" tIns="121900" rIns="121900" bIns="121900" anchor="t" anchorCtr="0">
            <a:noAutofit/>
          </a:bodyPr>
          <a:lstStyle/>
          <a:p>
            <a:r>
              <a:rPr lang="en"/>
              <a:t>Traffic Counts</a:t>
            </a:r>
            <a:endParaRPr/>
          </a:p>
        </p:txBody>
      </p:sp>
      <p:sp>
        <p:nvSpPr>
          <p:cNvPr id="2077" name="Google Shape;2077;p42"/>
          <p:cNvSpPr txBox="1">
            <a:spLocks noGrp="1"/>
          </p:cNvSpPr>
          <p:nvPr>
            <p:ph type="title" idx="3"/>
          </p:nvPr>
        </p:nvSpPr>
        <p:spPr>
          <a:xfrm>
            <a:off x="7518010" y="4297225"/>
            <a:ext cx="3917200" cy="745200"/>
          </a:xfrm>
          <a:prstGeom prst="rect">
            <a:avLst/>
          </a:prstGeom>
        </p:spPr>
        <p:txBody>
          <a:bodyPr spcFirstLastPara="1" wrap="square" lIns="121900" tIns="121900" rIns="121900" bIns="121900" anchor="t" anchorCtr="0">
            <a:noAutofit/>
          </a:bodyPr>
          <a:lstStyle/>
          <a:p>
            <a:r>
              <a:rPr lang="en"/>
              <a:t>Accidents</a:t>
            </a:r>
            <a:endParaRPr/>
          </a:p>
        </p:txBody>
      </p:sp>
      <p:cxnSp>
        <p:nvCxnSpPr>
          <p:cNvPr id="2078" name="Google Shape;2078;p42"/>
          <p:cNvCxnSpPr/>
          <p:nvPr/>
        </p:nvCxnSpPr>
        <p:spPr>
          <a:xfrm>
            <a:off x="1832499" y="4080438"/>
            <a:ext cx="1280000" cy="0"/>
          </a:xfrm>
          <a:prstGeom prst="straightConnector1">
            <a:avLst/>
          </a:prstGeom>
          <a:noFill/>
          <a:ln w="9525" cap="flat" cmpd="sng">
            <a:solidFill>
              <a:schemeClr val="dk1"/>
            </a:solidFill>
            <a:prstDash val="solid"/>
            <a:round/>
            <a:headEnd type="none" w="med" len="med"/>
            <a:tailEnd type="none" w="med" len="med"/>
          </a:ln>
        </p:spPr>
      </p:cxnSp>
      <p:cxnSp>
        <p:nvCxnSpPr>
          <p:cNvPr id="2079" name="Google Shape;2079;p42"/>
          <p:cNvCxnSpPr/>
          <p:nvPr/>
        </p:nvCxnSpPr>
        <p:spPr>
          <a:xfrm>
            <a:off x="8836626" y="4080438"/>
            <a:ext cx="1280000" cy="0"/>
          </a:xfrm>
          <a:prstGeom prst="straightConnector1">
            <a:avLst/>
          </a:prstGeom>
          <a:noFill/>
          <a:ln w="9525" cap="flat" cmpd="sng">
            <a:solidFill>
              <a:schemeClr val="dk1"/>
            </a:solidFill>
            <a:prstDash val="solid"/>
            <a:round/>
            <a:headEnd type="none" w="med" len="med"/>
            <a:tailEnd type="none" w="med" len="med"/>
          </a:ln>
        </p:spPr>
      </p:cxnSp>
      <p:sp>
        <p:nvSpPr>
          <p:cNvPr id="24" name="Google Shape;2076;p42">
            <a:extLst>
              <a:ext uri="{FF2B5EF4-FFF2-40B4-BE49-F238E27FC236}">
                <a16:creationId xmlns:a16="http://schemas.microsoft.com/office/drawing/2014/main" id="{11EEC3B9-CD31-A1F8-2D3C-4475A474312C}"/>
              </a:ext>
            </a:extLst>
          </p:cNvPr>
          <p:cNvSpPr txBox="1">
            <a:spLocks/>
          </p:cNvSpPr>
          <p:nvPr/>
        </p:nvSpPr>
        <p:spPr>
          <a:xfrm>
            <a:off x="3939489" y="4297225"/>
            <a:ext cx="3916400" cy="74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nknut Antiqua"/>
              <a:buNone/>
              <a:defRPr sz="2933" b="1" i="0" u="none" strike="noStrike" cap="none">
                <a:solidFill>
                  <a:schemeClr val="accent1"/>
                </a:solidFill>
                <a:latin typeface="Inknut Antiqua"/>
                <a:ea typeface="Inknut Antiqua"/>
                <a:cs typeface="Inknut Antiqua"/>
                <a:sym typeface="Inknut Antiqua"/>
              </a:defRPr>
            </a:lvl1pPr>
            <a:lvl2pPr marR="0" lvl="1"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2pPr>
            <a:lvl3pPr marR="0" lvl="2"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3pPr>
            <a:lvl4pPr marR="0" lvl="3"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4pPr>
            <a:lvl5pPr marR="0" lvl="4"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5pPr>
            <a:lvl6pPr marR="0" lvl="5"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6pPr>
            <a:lvl7pPr marR="0" lvl="6"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7pPr>
            <a:lvl8pPr marR="0" lvl="7"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8pPr>
            <a:lvl9pPr marR="0" lvl="8"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9pPr>
          </a:lstStyle>
          <a:p>
            <a:r>
              <a:rPr lang="en-GB"/>
              <a:t>Roads</a:t>
            </a:r>
          </a:p>
        </p:txBody>
      </p:sp>
      <p:cxnSp>
        <p:nvCxnSpPr>
          <p:cNvPr id="25" name="Google Shape;2078;p42">
            <a:extLst>
              <a:ext uri="{FF2B5EF4-FFF2-40B4-BE49-F238E27FC236}">
                <a16:creationId xmlns:a16="http://schemas.microsoft.com/office/drawing/2014/main" id="{ACD6BFF6-9550-BDAF-1EFF-E011D7193794}"/>
              </a:ext>
            </a:extLst>
          </p:cNvPr>
          <p:cNvCxnSpPr/>
          <p:nvPr/>
        </p:nvCxnSpPr>
        <p:spPr>
          <a:xfrm>
            <a:off x="5257922" y="4080438"/>
            <a:ext cx="1280000" cy="0"/>
          </a:xfrm>
          <a:prstGeom prst="straightConnector1">
            <a:avLst/>
          </a:prstGeom>
          <a:noFill/>
          <a:ln w="9525" cap="flat" cmpd="sng">
            <a:solidFill>
              <a:schemeClr val="dk1"/>
            </a:solidFill>
            <a:prstDash val="solid"/>
            <a:round/>
            <a:headEnd type="none" w="med" len="med"/>
            <a:tailEnd type="none" w="med" len="med"/>
          </a:ln>
        </p:spPr>
      </p:cxnSp>
      <p:pic>
        <p:nvPicPr>
          <p:cNvPr id="13" name="صورة 12" descr="صورة تحتوي على أسود, الظلام&#10;&#10;تم إنشاء الوصف تلقائياً">
            <a:extLst>
              <a:ext uri="{FF2B5EF4-FFF2-40B4-BE49-F238E27FC236}">
                <a16:creationId xmlns:a16="http://schemas.microsoft.com/office/drawing/2014/main" id="{345A979C-F616-66B7-5E7E-1606B10C3481}"/>
              </a:ext>
            </a:extLst>
          </p:cNvPr>
          <p:cNvPicPr>
            <a:picLocks noChangeAspect="1"/>
          </p:cNvPicPr>
          <p:nvPr/>
        </p:nvPicPr>
        <p:blipFill rotWithShape="1">
          <a:blip r:embed="rId3">
            <a:duotone>
              <a:schemeClr val="accent1">
                <a:shade val="45000"/>
                <a:satMod val="135000"/>
              </a:schemeClr>
              <a:prstClr val="white"/>
            </a:duotone>
          </a:blip>
          <a:srcRect l="21841" t="15122" r="22964" b="18376"/>
          <a:stretch/>
        </p:blipFill>
        <p:spPr>
          <a:xfrm>
            <a:off x="5501639" y="2259239"/>
            <a:ext cx="1188721" cy="14322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47589" y="400653"/>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t>
            </a:r>
            <a:endParaRPr sz="2933">
              <a:solidFill>
                <a:schemeClr val="accent1"/>
              </a:solidFill>
            </a:endParaRPr>
          </a:p>
          <a:p>
            <a:pPr rtl="1"/>
            <a:endParaRPr>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B65897FF-D2A6-9451-99CD-77F76C53F64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60000" y="1164253"/>
            <a:ext cx="10272000" cy="54095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50" name="Picture 2" descr="Red Box Background Free Stock Photo - Public Domain Pictures">
            <a:extLst>
              <a:ext uri="{FF2B5EF4-FFF2-40B4-BE49-F238E27FC236}">
                <a16:creationId xmlns:a16="http://schemas.microsoft.com/office/drawing/2014/main" id="{13D24AAC-BA57-AFEF-7D30-DB9B52F1B79B}"/>
              </a:ext>
            </a:extLst>
          </p:cNvPr>
          <p:cNvPicPr>
            <a:picLocks noChangeAspect="1" noChangeArrowheads="1"/>
          </p:cNvPicPr>
          <p:nvPr/>
        </p:nvPicPr>
        <p:blipFill>
          <a:blip r:embed="rId5">
            <a:alphaModFix amt="5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753600" y="1189287"/>
            <a:ext cx="1478400" cy="5384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Roads</a:t>
            </a:r>
            <a:endParaRPr sz="2933">
              <a:solidFill>
                <a:schemeClr val="accent1"/>
              </a:solidFill>
            </a:endParaRPr>
          </a:p>
          <a:p>
            <a:pPr rtl="1"/>
            <a:endParaRPr>
              <a:latin typeface="David Libre"/>
              <a:ea typeface="David Libre"/>
              <a:cs typeface="David Libre"/>
              <a:sym typeface="David Libre"/>
            </a:endParaRPr>
          </a:p>
        </p:txBody>
      </p:sp>
      <p:pic>
        <p:nvPicPr>
          <p:cNvPr id="4" name="Picture 3">
            <a:extLst>
              <a:ext uri="{FF2B5EF4-FFF2-40B4-BE49-F238E27FC236}">
                <a16:creationId xmlns:a16="http://schemas.microsoft.com/office/drawing/2014/main" id="{484D758A-2980-42E9-5F99-52D7BBE1C053}"/>
              </a:ext>
            </a:extLst>
          </p:cNvPr>
          <p:cNvPicPr>
            <a:picLocks noChangeAspect="1"/>
          </p:cNvPicPr>
          <p:nvPr/>
        </p:nvPicPr>
        <p:blipFill rotWithShape="1">
          <a:blip r:embed="rId3"/>
          <a:srcRect l="714" r="-358"/>
          <a:stretch/>
        </p:blipFill>
        <p:spPr>
          <a:xfrm>
            <a:off x="43543" y="1153069"/>
            <a:ext cx="12148457" cy="51627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74" name="Picture 2" descr="Green Box Clip Art at Clker.com - vector clip art online, royalty free &amp;  public domain">
            <a:extLst>
              <a:ext uri="{FF2B5EF4-FFF2-40B4-BE49-F238E27FC236}">
                <a16:creationId xmlns:a16="http://schemas.microsoft.com/office/drawing/2014/main" id="{0DCE306C-5297-7113-F555-F0CEA462FCFF}"/>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77586" y="1153068"/>
            <a:ext cx="1692728" cy="51627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reen Box Clip Art at Clker.com - vector clip art online, royalty free &amp;  public domain">
            <a:extLst>
              <a:ext uri="{FF2B5EF4-FFF2-40B4-BE49-F238E27FC236}">
                <a16:creationId xmlns:a16="http://schemas.microsoft.com/office/drawing/2014/main" id="{10A28B66-A176-9C39-38C2-0C71D6E89A84}"/>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537371" y="1153067"/>
            <a:ext cx="1611086" cy="516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48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after the merge with roads</a:t>
            </a:r>
            <a:endParaRPr sz="2933">
              <a:solidFill>
                <a:schemeClr val="accent1"/>
              </a:solidFill>
            </a:endParaRPr>
          </a:p>
          <a:p>
            <a:pPr rtl="1"/>
            <a:endParaRPr>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F2C7E5BC-FFAD-8548-1014-FFC7C0751140}"/>
              </a:ext>
            </a:extLst>
          </p:cNvPr>
          <p:cNvPicPr>
            <a:picLocks noChangeAspect="1"/>
          </p:cNvPicPr>
          <p:nvPr/>
        </p:nvPicPr>
        <p:blipFill rotWithShape="1">
          <a:blip r:embed="rId3"/>
          <a:srcRect l="802"/>
          <a:stretch/>
        </p:blipFill>
        <p:spPr>
          <a:xfrm>
            <a:off x="1307314" y="1197210"/>
            <a:ext cx="9577371" cy="44635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مربع نص 1">
            <a:extLst>
              <a:ext uri="{FF2B5EF4-FFF2-40B4-BE49-F238E27FC236}">
                <a16:creationId xmlns:a16="http://schemas.microsoft.com/office/drawing/2014/main" id="{3FF4C5D2-2BA3-B981-9DB7-8A9005E767F2}"/>
              </a:ext>
            </a:extLst>
          </p:cNvPr>
          <p:cNvSpPr txBox="1"/>
          <p:nvPr/>
        </p:nvSpPr>
        <p:spPr>
          <a:xfrm>
            <a:off x="1951885" y="6068421"/>
            <a:ext cx="8288227"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algn="ctr"/>
            <a:r>
              <a:rPr lang="en-US" sz="2000" b="1">
                <a:latin typeface="Work Sans" pitchFamily="2" charset="0"/>
              </a:rPr>
              <a:t>Now that we have X, Y data we can visualize the data in QGIS !</a:t>
            </a:r>
            <a:endParaRPr lang="ar-SA" sz="2000" b="1">
              <a:latin typeface="Work Sans" pitchFamily="2" charset="0"/>
            </a:endParaRPr>
          </a:p>
        </p:txBody>
      </p:sp>
    </p:spTree>
    <p:extLst>
      <p:ext uri="{BB962C8B-B14F-4D97-AF65-F5344CB8AC3E}">
        <p14:creationId xmlns:p14="http://schemas.microsoft.com/office/powerpoint/2010/main" val="2930340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525817" y="389469"/>
            <a:ext cx="10272000" cy="763600"/>
          </a:xfrm>
          <a:prstGeom prst="rect">
            <a:avLst/>
          </a:prstGeom>
        </p:spPr>
        <p:txBody>
          <a:bodyPr spcFirstLastPara="1" wrap="square" lIns="121900" tIns="121900" rIns="121900" bIns="121900" anchor="t" anchorCtr="0">
            <a:noAutofit/>
          </a:bodyPr>
          <a:lstStyle/>
          <a:p>
            <a:pPr algn="l"/>
            <a:r>
              <a:rPr lang="en" sz="2933">
                <a:solidFill>
                  <a:schemeClr val="accent1"/>
                </a:solidFill>
              </a:rPr>
              <a:t>The Data: Traffic Counts after the merge with roads on QGIS</a:t>
            </a:r>
            <a:endParaRPr sz="2933">
              <a:solidFill>
                <a:schemeClr val="accent1"/>
              </a:solidFill>
            </a:endParaRPr>
          </a:p>
          <a:p>
            <a:pPr rtl="1"/>
            <a:endParaRPr>
              <a:latin typeface="David Libre"/>
              <a:ea typeface="David Libre"/>
              <a:cs typeface="David Libre"/>
              <a:sym typeface="David Libre"/>
            </a:endParaRPr>
          </a:p>
        </p:txBody>
      </p:sp>
      <p:pic>
        <p:nvPicPr>
          <p:cNvPr id="2" name="Picture 1" descr="A map with many red dots&#10;&#10;Description automatically generated">
            <a:extLst>
              <a:ext uri="{FF2B5EF4-FFF2-40B4-BE49-F238E27FC236}">
                <a16:creationId xmlns:a16="http://schemas.microsoft.com/office/drawing/2014/main" id="{859CB470-FD83-BD56-56AE-24A4C79EAAF1}"/>
              </a:ext>
            </a:extLst>
          </p:cNvPr>
          <p:cNvPicPr>
            <a:picLocks noChangeAspect="1"/>
          </p:cNvPicPr>
          <p:nvPr/>
        </p:nvPicPr>
        <p:blipFill rotWithShape="1">
          <a:blip r:embed="rId3"/>
          <a:srcRect r="1304"/>
          <a:stretch/>
        </p:blipFill>
        <p:spPr>
          <a:xfrm>
            <a:off x="1394183" y="1153069"/>
            <a:ext cx="9418321" cy="5101303"/>
          </a:xfrm>
          <a:prstGeom prst="rect">
            <a:avLst/>
          </a:prstGeom>
        </p:spPr>
      </p:pic>
      <p:sp>
        <p:nvSpPr>
          <p:cNvPr id="4" name="TextBox 3">
            <a:extLst>
              <a:ext uri="{FF2B5EF4-FFF2-40B4-BE49-F238E27FC236}">
                <a16:creationId xmlns:a16="http://schemas.microsoft.com/office/drawing/2014/main" id="{7F1096D8-5F0F-CF84-E28A-180422B51CC4}"/>
              </a:ext>
            </a:extLst>
          </p:cNvPr>
          <p:cNvSpPr txBox="1"/>
          <p:nvPr/>
        </p:nvSpPr>
        <p:spPr>
          <a:xfrm>
            <a:off x="1394183" y="6314642"/>
            <a:ext cx="9328719" cy="307777"/>
          </a:xfrm>
          <a:prstGeom prst="rect">
            <a:avLst/>
          </a:prstGeom>
          <a:noFill/>
        </p:spPr>
        <p:txBody>
          <a:bodyPr wrap="square" rtlCol="0">
            <a:spAutoFit/>
          </a:bodyPr>
          <a:lstStyle/>
          <a:p>
            <a:pPr marL="285750" indent="-285750">
              <a:buFont typeface="Wingdings" panose="05000000000000000000" pitchFamily="2" charset="2"/>
              <a:buChar char="Ø"/>
            </a:pPr>
            <a:r>
              <a:rPr lang="en-US" b="1">
                <a:latin typeface="Work Sans" pitchFamily="2" charset="0"/>
              </a:rPr>
              <a:t>Each point we see on the map is a “radar” that count cars in intervals of 1 hour the whole year</a:t>
            </a:r>
          </a:p>
        </p:txBody>
      </p:sp>
    </p:spTree>
    <p:extLst>
      <p:ext uri="{BB962C8B-B14F-4D97-AF65-F5344CB8AC3E}">
        <p14:creationId xmlns:p14="http://schemas.microsoft.com/office/powerpoint/2010/main" val="3954536515"/>
      </p:ext>
    </p:extLst>
  </p:cSld>
  <p:clrMapOvr>
    <a:masterClrMapping/>
  </p:clrMapOvr>
</p:sld>
</file>

<file path=ppt/theme/theme1.xml><?xml version="1.0" encoding="utf-8"?>
<a:theme xmlns:a="http://schemas.openxmlformats.org/drawingml/2006/main" name="Social Studies Subject for Middle School - 8th Grade: Geography and Colonialism XL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cial Studies Subject for Middle School - 8th Grade: Geography and Colonialism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1192</Words>
  <Application>Microsoft Office PowerPoint</Application>
  <PresentationFormat>Widescreen</PresentationFormat>
  <Paragraphs>125</Paragraphs>
  <Slides>27</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David Libre</vt:lpstr>
      <vt:lpstr>Inknut Antiqua</vt:lpstr>
      <vt:lpstr>PT Sans</vt:lpstr>
      <vt:lpstr>Roboto Condensed Light</vt:lpstr>
      <vt:lpstr>Wingdings</vt:lpstr>
      <vt:lpstr>Work Sans</vt:lpstr>
      <vt:lpstr>Social Studies Subject for Middle School - 8th Grade: Geography and Colonialism XL by Slidesgo</vt:lpstr>
      <vt:lpstr>Social Studies Subject for Middle School - 8th Grade: Geography and Colonialism by Slidesgo</vt:lpstr>
      <vt:lpstr>The Relationship Between Traffic Counts and Road Accidents</vt:lpstr>
      <vt:lpstr>Introduction</vt:lpstr>
      <vt:lpstr>DATA Collecting </vt:lpstr>
      <vt:lpstr>DATA Collecting </vt:lpstr>
      <vt:lpstr>Types of files</vt:lpstr>
      <vt:lpstr>The Data: Traffic Counts  </vt:lpstr>
      <vt:lpstr>The Data: Roads </vt:lpstr>
      <vt:lpstr>The Data: Traffic counts after the merge with roads </vt:lpstr>
      <vt:lpstr>The Data: Traffic Counts after the merge with roads on QGIS </vt:lpstr>
      <vt:lpstr>The Data: Accidents </vt:lpstr>
      <vt:lpstr>The Data: Accidents </vt:lpstr>
      <vt:lpstr>Steps to merge traffic count with accident</vt:lpstr>
      <vt:lpstr>QGIS: Accidentes map after merging </vt:lpstr>
      <vt:lpstr>QGIS: Heat Map</vt:lpstr>
      <vt:lpstr>QGIS: Heat Map</vt:lpstr>
      <vt:lpstr>What about the other years?</vt:lpstr>
      <vt:lpstr>Pre-processing The Data   -&gt; Python Notebook </vt:lpstr>
      <vt:lpstr>Result: Accidents And Their traffic Count For All Years</vt:lpstr>
      <vt:lpstr>Traffic heatmap</vt:lpstr>
      <vt:lpstr>Easy accidents heat map</vt:lpstr>
      <vt:lpstr>Sever accidents heatmap</vt:lpstr>
      <vt:lpstr>Fatal accidents heatmap</vt:lpstr>
      <vt:lpstr>Easy accidents with traffic heatmap</vt:lpstr>
      <vt:lpstr>Severe accidents with traffic heatmap</vt:lpstr>
      <vt:lpstr>Fatal accidents with traffic heatmap</vt:lpstr>
      <vt:lpstr>Conclusions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Relationship Between Traffic Counts, Intersections, and Road Accidents</dc:title>
  <dc:subject/>
  <dc:creator>Moshe Tams</dc:creator>
  <cp:keywords/>
  <dc:description>generated using python-pptx</dc:description>
  <cp:lastModifiedBy>Moshe Tams</cp:lastModifiedBy>
  <cp:revision>2</cp:revision>
  <dcterms:created xsi:type="dcterms:W3CDTF">2013-01-27T09:14:16Z</dcterms:created>
  <dcterms:modified xsi:type="dcterms:W3CDTF">2024-08-27T12:56:04Z</dcterms:modified>
  <cp:category/>
</cp:coreProperties>
</file>